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28"/>
  </p:notesMasterIdLst>
  <p:sldIdLst>
    <p:sldId id="278" r:id="rId3"/>
    <p:sldId id="1039" r:id="rId4"/>
    <p:sldId id="1038" r:id="rId5"/>
    <p:sldId id="1043" r:id="rId6"/>
    <p:sldId id="1044" r:id="rId7"/>
    <p:sldId id="1034" r:id="rId8"/>
    <p:sldId id="1035" r:id="rId9"/>
    <p:sldId id="1042" r:id="rId10"/>
    <p:sldId id="1045" r:id="rId11"/>
    <p:sldId id="1046" r:id="rId12"/>
    <p:sldId id="1047" r:id="rId13"/>
    <p:sldId id="1036" r:id="rId14"/>
    <p:sldId id="1048" r:id="rId15"/>
    <p:sldId id="1037" r:id="rId16"/>
    <p:sldId id="1049" r:id="rId17"/>
    <p:sldId id="284" r:id="rId18"/>
    <p:sldId id="285" r:id="rId19"/>
    <p:sldId id="267" r:id="rId20"/>
    <p:sldId id="281" r:id="rId21"/>
    <p:sldId id="282" r:id="rId22"/>
    <p:sldId id="266" r:id="rId23"/>
    <p:sldId id="263" r:id="rId24"/>
    <p:sldId id="286" r:id="rId25"/>
    <p:sldId id="276" r:id="rId26"/>
    <p:sldId id="26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ECE5E4"/>
    <a:srgbClr val="77BA49"/>
    <a:srgbClr val="BBDDA4"/>
    <a:srgbClr val="F8E1CD"/>
    <a:srgbClr val="DDEDD1"/>
    <a:srgbClr val="99CC76"/>
    <a:srgbClr val="D3DCE4"/>
    <a:srgbClr val="A8BACA"/>
    <a:srgbClr val="7C9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DD1B7-CCDA-461A-AB43-26E46390CDFD}" v="86" dt="2023-06-18T10:24:49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7" autoAdjust="0"/>
    <p:restoredTop sz="94674"/>
  </p:normalViewPr>
  <p:slideViewPr>
    <p:cSldViewPr snapToGrid="0" snapToObjects="1">
      <p:cViewPr>
        <p:scale>
          <a:sx n="65" d="100"/>
          <a:sy n="65" d="100"/>
        </p:scale>
        <p:origin x="62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CF1DD1B7-CCDA-461A-AB43-26E46390CDFD}"/>
    <pc:docChg chg="undo custSel addSld delSld modSld sldOrd">
      <pc:chgData name="Hannah Knehr" userId="74f742763e772009" providerId="LiveId" clId="{CF1DD1B7-CCDA-461A-AB43-26E46390CDFD}" dt="2023-06-18T10:25:46.041" v="1607" actId="1076"/>
      <pc:docMkLst>
        <pc:docMk/>
      </pc:docMkLst>
      <pc:sldChg chg="modSp mod">
        <pc:chgData name="Hannah Knehr" userId="74f742763e772009" providerId="LiveId" clId="{CF1DD1B7-CCDA-461A-AB43-26E46390CDFD}" dt="2023-06-18T10:02:18.638" v="1095" actId="1076"/>
        <pc:sldMkLst>
          <pc:docMk/>
          <pc:sldMk cId="3536959681" sldId="278"/>
        </pc:sldMkLst>
        <pc:spChg chg="mod">
          <ac:chgData name="Hannah Knehr" userId="74f742763e772009" providerId="LiveId" clId="{CF1DD1B7-CCDA-461A-AB43-26E46390CDFD}" dt="2023-06-18T10:02:18.638" v="1095" actId="1076"/>
          <ac:spMkLst>
            <pc:docMk/>
            <pc:sldMk cId="3536959681" sldId="278"/>
            <ac:spMk id="10" creationId="{40C7CED0-E5C4-4D47-B0AD-E5DA75532BFB}"/>
          </ac:spMkLst>
        </pc:spChg>
        <pc:spChg chg="mod">
          <ac:chgData name="Hannah Knehr" userId="74f742763e772009" providerId="LiveId" clId="{CF1DD1B7-CCDA-461A-AB43-26E46390CDFD}" dt="2023-06-18T09:29:39.782" v="356" actId="14100"/>
          <ac:spMkLst>
            <pc:docMk/>
            <pc:sldMk cId="3536959681" sldId="278"/>
            <ac:spMk id="14" creationId="{513BF8AB-7F6D-E845-BD4A-462F48B42CF0}"/>
          </ac:spMkLst>
        </pc:spChg>
      </pc:sldChg>
      <pc:sldChg chg="modSp add mod setBg modNotes">
        <pc:chgData name="Hannah Knehr" userId="74f742763e772009" providerId="LiveId" clId="{CF1DD1B7-CCDA-461A-AB43-26E46390CDFD}" dt="2023-06-18T10:24:43.663" v="1592" actId="1076"/>
        <pc:sldMkLst>
          <pc:docMk/>
          <pc:sldMk cId="0" sldId="284"/>
        </pc:sldMkLst>
        <pc:spChg chg="mod">
          <ac:chgData name="Hannah Knehr" userId="74f742763e772009" providerId="LiveId" clId="{CF1DD1B7-CCDA-461A-AB43-26E46390CDFD}" dt="2023-06-18T10:24:43.663" v="1592" actId="1076"/>
          <ac:spMkLst>
            <pc:docMk/>
            <pc:sldMk cId="0" sldId="284"/>
            <ac:spMk id="667" creationId="{00000000-0000-0000-0000-000000000000}"/>
          </ac:spMkLst>
        </pc:spChg>
        <pc:spChg chg="mod">
          <ac:chgData name="Hannah Knehr" userId="74f742763e772009" providerId="LiveId" clId="{CF1DD1B7-CCDA-461A-AB43-26E46390CDFD}" dt="2023-06-18T10:24:33.481" v="1587" actId="1076"/>
          <ac:spMkLst>
            <pc:docMk/>
            <pc:sldMk cId="0" sldId="284"/>
            <ac:spMk id="669" creationId="{00000000-0000-0000-0000-000000000000}"/>
          </ac:spMkLst>
        </pc:spChg>
      </pc:sldChg>
      <pc:sldChg chg="addSp delSp modSp del mod ord modShow">
        <pc:chgData name="Hannah Knehr" userId="74f742763e772009" providerId="LiveId" clId="{CF1DD1B7-CCDA-461A-AB43-26E46390CDFD}" dt="2023-06-18T10:12:13.560" v="1240" actId="47"/>
        <pc:sldMkLst>
          <pc:docMk/>
          <pc:sldMk cId="1870438900" sldId="287"/>
        </pc:sldMkLst>
        <pc:spChg chg="del mod">
          <ac:chgData name="Hannah Knehr" userId="74f742763e772009" providerId="LiveId" clId="{CF1DD1B7-CCDA-461A-AB43-26E46390CDFD}" dt="2023-06-18T09:31:04.458" v="362" actId="478"/>
          <ac:spMkLst>
            <pc:docMk/>
            <pc:sldMk cId="1870438900" sldId="287"/>
            <ac:spMk id="4" creationId="{E6E6E183-27F0-48E6-AC33-414A63442794}"/>
          </ac:spMkLst>
        </pc:spChg>
        <pc:spChg chg="mod">
          <ac:chgData name="Hannah Knehr" userId="74f742763e772009" providerId="LiveId" clId="{CF1DD1B7-CCDA-461A-AB43-26E46390CDFD}" dt="2023-06-18T09:33:58.565" v="411" actId="1076"/>
          <ac:spMkLst>
            <pc:docMk/>
            <pc:sldMk cId="1870438900" sldId="287"/>
            <ac:spMk id="5" creationId="{A5D0A88D-F675-4818-AD95-F64BCB14854E}"/>
          </ac:spMkLst>
        </pc:spChg>
        <pc:spChg chg="add del mod">
          <ac:chgData name="Hannah Knehr" userId="74f742763e772009" providerId="LiveId" clId="{CF1DD1B7-CCDA-461A-AB43-26E46390CDFD}" dt="2023-06-18T09:31:05.918" v="364" actId="478"/>
          <ac:spMkLst>
            <pc:docMk/>
            <pc:sldMk cId="1870438900" sldId="287"/>
            <ac:spMk id="6" creationId="{FC8CA65D-63D3-4E50-C53E-E4B38C96D3B5}"/>
          </ac:spMkLst>
        </pc:spChg>
        <pc:spChg chg="del mod">
          <ac:chgData name="Hannah Knehr" userId="74f742763e772009" providerId="LiveId" clId="{CF1DD1B7-CCDA-461A-AB43-26E46390CDFD}" dt="2023-06-18T09:32:01.788" v="381" actId="478"/>
          <ac:spMkLst>
            <pc:docMk/>
            <pc:sldMk cId="1870438900" sldId="287"/>
            <ac:spMk id="14" creationId="{DE3E3537-835D-BD47-76C7-F9E3489639BC}"/>
          </ac:spMkLst>
        </pc:spChg>
        <pc:spChg chg="add del">
          <ac:chgData name="Hannah Knehr" userId="74f742763e772009" providerId="LiveId" clId="{CF1DD1B7-CCDA-461A-AB43-26E46390CDFD}" dt="2023-06-18T09:34:07.384" v="413" actId="478"/>
          <ac:spMkLst>
            <pc:docMk/>
            <pc:sldMk cId="1870438900" sldId="287"/>
            <ac:spMk id="18" creationId="{28F96220-DF57-CF39-C498-36D4BA78B2BC}"/>
          </ac:spMkLst>
        </pc:spChg>
        <pc:spChg chg="add del">
          <ac:chgData name="Hannah Knehr" userId="74f742763e772009" providerId="LiveId" clId="{CF1DD1B7-CCDA-461A-AB43-26E46390CDFD}" dt="2023-06-18T09:33:00.369" v="393" actId="478"/>
          <ac:spMkLst>
            <pc:docMk/>
            <pc:sldMk cId="1870438900" sldId="287"/>
            <ac:spMk id="29" creationId="{1E7D8109-36D2-2DB9-C67D-BD49F31630F6}"/>
          </ac:spMkLst>
        </pc:spChg>
        <pc:spChg chg="del mod">
          <ac:chgData name="Hannah Knehr" userId="74f742763e772009" providerId="LiveId" clId="{CF1DD1B7-CCDA-461A-AB43-26E46390CDFD}" dt="2023-06-18T09:31:56.597" v="379" actId="478"/>
          <ac:spMkLst>
            <pc:docMk/>
            <pc:sldMk cId="1870438900" sldId="287"/>
            <ac:spMk id="53" creationId="{CFF1FF23-D7F3-771C-3D00-ECBB26C4F999}"/>
          </ac:spMkLst>
        </pc:spChg>
        <pc:spChg chg="del mod">
          <ac:chgData name="Hannah Knehr" userId="74f742763e772009" providerId="LiveId" clId="{CF1DD1B7-CCDA-461A-AB43-26E46390CDFD}" dt="2023-06-18T09:31:26.356" v="370" actId="478"/>
          <ac:spMkLst>
            <pc:docMk/>
            <pc:sldMk cId="1870438900" sldId="287"/>
            <ac:spMk id="54" creationId="{1735F45E-2E52-DB07-5126-C0A9325EAE2F}"/>
          </ac:spMkLst>
        </pc:spChg>
        <pc:picChg chg="mod">
          <ac:chgData name="Hannah Knehr" userId="74f742763e772009" providerId="LiveId" clId="{CF1DD1B7-CCDA-461A-AB43-26E46390CDFD}" dt="2023-06-18T09:31:30.558" v="371" actId="1076"/>
          <ac:picMkLst>
            <pc:docMk/>
            <pc:sldMk cId="1870438900" sldId="287"/>
            <ac:picMk id="3" creationId="{DCD09816-2643-2845-9EFD-D540630B792C}"/>
          </ac:picMkLst>
        </pc:picChg>
        <pc:picChg chg="mod">
          <ac:chgData name="Hannah Knehr" userId="74f742763e772009" providerId="LiveId" clId="{CF1DD1B7-CCDA-461A-AB43-26E46390CDFD}" dt="2023-06-18T09:31:30.558" v="371" actId="1076"/>
          <ac:picMkLst>
            <pc:docMk/>
            <pc:sldMk cId="1870438900" sldId="287"/>
            <ac:picMk id="9" creationId="{FD5A47A7-31CA-B8DE-60FB-6D714951813D}"/>
          </ac:picMkLst>
        </pc:picChg>
        <pc:picChg chg="add mod">
          <ac:chgData name="Hannah Knehr" userId="74f742763e772009" providerId="LiveId" clId="{CF1DD1B7-CCDA-461A-AB43-26E46390CDFD}" dt="2023-06-18T09:31:47.601" v="376"/>
          <ac:picMkLst>
            <pc:docMk/>
            <pc:sldMk cId="1870438900" sldId="287"/>
            <ac:picMk id="10" creationId="{5F35B5AD-21A0-2990-CB2C-757181830CCE}"/>
          </ac:picMkLst>
        </pc:picChg>
        <pc:picChg chg="mod modCrop">
          <ac:chgData name="Hannah Knehr" userId="74f742763e772009" providerId="LiveId" clId="{CF1DD1B7-CCDA-461A-AB43-26E46390CDFD}" dt="2023-06-18T09:32:46.246" v="391" actId="1076"/>
          <ac:picMkLst>
            <pc:docMk/>
            <pc:sldMk cId="1870438900" sldId="287"/>
            <ac:picMk id="11" creationId="{44A67F10-EC13-0721-C4A8-1DE515A0B776}"/>
          </ac:picMkLst>
        </pc:picChg>
        <pc:picChg chg="add mod">
          <ac:chgData name="Hannah Knehr" userId="74f742763e772009" providerId="LiveId" clId="{CF1DD1B7-CCDA-461A-AB43-26E46390CDFD}" dt="2023-06-18T09:31:47.601" v="376"/>
          <ac:picMkLst>
            <pc:docMk/>
            <pc:sldMk cId="1870438900" sldId="287"/>
            <ac:picMk id="12" creationId="{7E881D86-910B-5CC2-FAC1-AAC5507FA297}"/>
          </ac:picMkLst>
        </pc:picChg>
        <pc:cxnChg chg="mod">
          <ac:chgData name="Hannah Knehr" userId="74f742763e772009" providerId="LiveId" clId="{CF1DD1B7-CCDA-461A-AB43-26E46390CDFD}" dt="2023-06-18T09:31:32.976" v="372" actId="1076"/>
          <ac:cxnSpMkLst>
            <pc:docMk/>
            <pc:sldMk cId="1870438900" sldId="287"/>
            <ac:cxnSpMk id="13" creationId="{72CB7CD8-C021-F932-928B-0A724340EB15}"/>
          </ac:cxnSpMkLst>
        </pc:cxnChg>
      </pc:sldChg>
      <pc:sldChg chg="modSp add del mod ord">
        <pc:chgData name="Hannah Knehr" userId="74f742763e772009" providerId="LiveId" clId="{CF1DD1B7-CCDA-461A-AB43-26E46390CDFD}" dt="2023-06-18T09:17:38.632" v="25" actId="47"/>
        <pc:sldMkLst>
          <pc:docMk/>
          <pc:sldMk cId="3384384406" sldId="314"/>
        </pc:sldMkLst>
        <pc:spChg chg="mod">
          <ac:chgData name="Hannah Knehr" userId="74f742763e772009" providerId="LiveId" clId="{CF1DD1B7-CCDA-461A-AB43-26E46390CDFD}" dt="2023-06-18T09:16:29.704" v="2" actId="1076"/>
          <ac:spMkLst>
            <pc:docMk/>
            <pc:sldMk cId="3384384406" sldId="314"/>
            <ac:spMk id="259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20.639" v="21" actId="20577"/>
          <ac:spMkLst>
            <pc:docMk/>
            <pc:sldMk cId="3384384406" sldId="314"/>
            <ac:spMk id="260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21.049" v="23" actId="1076"/>
          <ac:spMkLst>
            <pc:docMk/>
            <pc:sldMk cId="3384384406" sldId="314"/>
            <ac:spMk id="262" creationId="{00000000-0000-0000-0000-000000000000}"/>
          </ac:spMkLst>
        </pc:spChg>
      </pc:sldChg>
      <pc:sldChg chg="modSp add del mod">
        <pc:chgData name="Hannah Knehr" userId="74f742763e772009" providerId="LiveId" clId="{CF1DD1B7-CCDA-461A-AB43-26E46390CDFD}" dt="2023-06-18T09:21:52.204" v="112" actId="47"/>
        <pc:sldMkLst>
          <pc:docMk/>
          <pc:sldMk cId="1241507798" sldId="315"/>
        </pc:sldMkLst>
        <pc:spChg chg="mod">
          <ac:chgData name="Hannah Knehr" userId="74f742763e772009" providerId="LiveId" clId="{CF1DD1B7-CCDA-461A-AB43-26E46390CDFD}" dt="2023-06-18T09:20:00.022" v="66" actId="1076"/>
          <ac:spMkLst>
            <pc:docMk/>
            <pc:sldMk cId="1241507798" sldId="315"/>
            <ac:spMk id="259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9:30.019" v="59" actId="1076"/>
          <ac:spMkLst>
            <pc:docMk/>
            <pc:sldMk cId="1241507798" sldId="315"/>
            <ac:spMk id="260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42.909" v="27" actId="20577"/>
          <ac:spMkLst>
            <pc:docMk/>
            <pc:sldMk cId="1241507798" sldId="315"/>
            <ac:spMk id="261" creationId="{00000000-0000-0000-0000-000000000000}"/>
          </ac:spMkLst>
        </pc:spChg>
        <pc:picChg chg="mod">
          <ac:chgData name="Hannah Knehr" userId="74f742763e772009" providerId="LiveId" clId="{CF1DD1B7-CCDA-461A-AB43-26E46390CDFD}" dt="2023-06-18T09:19:10.949" v="57" actId="14100"/>
          <ac:picMkLst>
            <pc:docMk/>
            <pc:sldMk cId="1241507798" sldId="315"/>
            <ac:picMk id="258" creationId="{00000000-0000-0000-0000-000000000000}"/>
          </ac:picMkLst>
        </pc:picChg>
        <pc:cxnChg chg="mod">
          <ac:chgData name="Hannah Knehr" userId="74f742763e772009" providerId="LiveId" clId="{CF1DD1B7-CCDA-461A-AB43-26E46390CDFD}" dt="2023-06-18T09:19:34.159" v="60" actId="1076"/>
          <ac:cxnSpMkLst>
            <pc:docMk/>
            <pc:sldMk cId="1241507798" sldId="315"/>
            <ac:cxnSpMk id="263" creationId="{00000000-0000-0000-0000-000000000000}"/>
          </ac:cxnSpMkLst>
        </pc:cxnChg>
      </pc:sldChg>
      <pc:sldChg chg="addSp delSp modSp del mod ord">
        <pc:chgData name="Hannah Knehr" userId="74f742763e772009" providerId="LiveId" clId="{CF1DD1B7-CCDA-461A-AB43-26E46390CDFD}" dt="2023-06-18T09:26:58.172" v="299" actId="47"/>
        <pc:sldMkLst>
          <pc:docMk/>
          <pc:sldMk cId="0" sldId="1032"/>
        </pc:sldMkLst>
        <pc:spChg chg="add mod">
          <ac:chgData name="Hannah Knehr" userId="74f742763e772009" providerId="LiveId" clId="{CF1DD1B7-CCDA-461A-AB43-26E46390CDFD}" dt="2023-06-18T09:24:54.254" v="256" actId="1076"/>
          <ac:spMkLst>
            <pc:docMk/>
            <pc:sldMk cId="0" sldId="1032"/>
            <ac:spMk id="3" creationId="{82EDD269-56F2-8138-4912-4A708875BBA6}"/>
          </ac:spMkLst>
        </pc:spChg>
        <pc:spChg chg="mod">
          <ac:chgData name="Hannah Knehr" userId="74f742763e772009" providerId="LiveId" clId="{CF1DD1B7-CCDA-461A-AB43-26E46390CDFD}" dt="2023-06-18T09:25:18.258" v="263" actId="14100"/>
          <ac:spMkLst>
            <pc:docMk/>
            <pc:sldMk cId="0" sldId="1032"/>
            <ac:spMk id="316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25:04.909" v="259" actId="1076"/>
          <ac:spMkLst>
            <pc:docMk/>
            <pc:sldMk cId="0" sldId="1032"/>
            <ac:spMk id="317" creationId="{00000000-0000-0000-0000-000000000000}"/>
          </ac:spMkLst>
        </pc:spChg>
        <pc:spChg chg="del">
          <ac:chgData name="Hannah Knehr" userId="74f742763e772009" providerId="LiveId" clId="{CF1DD1B7-CCDA-461A-AB43-26E46390CDFD}" dt="2023-06-18T09:24:19.932" v="248" actId="478"/>
          <ac:spMkLst>
            <pc:docMk/>
            <pc:sldMk cId="0" sldId="1032"/>
            <ac:spMk id="318" creationId="{00000000-0000-0000-0000-000000000000}"/>
          </ac:spMkLst>
        </pc:spChg>
        <pc:picChg chg="add mod">
          <ac:chgData name="Hannah Knehr" userId="74f742763e772009" providerId="LiveId" clId="{CF1DD1B7-CCDA-461A-AB43-26E46390CDFD}" dt="2023-06-18T09:24:48.449" v="254"/>
          <ac:picMkLst>
            <pc:docMk/>
            <pc:sldMk cId="0" sldId="1032"/>
            <ac:picMk id="2" creationId="{FA861539-3E0F-B61F-DAAF-B922F3181D35}"/>
          </ac:picMkLst>
        </pc:picChg>
      </pc:sldChg>
      <pc:sldChg chg="addSp delSp modSp new del mod">
        <pc:chgData name="Hannah Knehr" userId="74f742763e772009" providerId="LiveId" clId="{CF1DD1B7-CCDA-461A-AB43-26E46390CDFD}" dt="2023-06-18T09:25:42.867" v="266" actId="47"/>
        <pc:sldMkLst>
          <pc:docMk/>
          <pc:sldMk cId="501195699" sldId="1033"/>
        </pc:sldMkLst>
        <pc:spChg chg="add del mod">
          <ac:chgData name="Hannah Knehr" userId="74f742763e772009" providerId="LiveId" clId="{CF1DD1B7-CCDA-461A-AB43-26E46390CDFD}" dt="2023-06-18T09:19:57.240" v="64"/>
          <ac:spMkLst>
            <pc:docMk/>
            <pc:sldMk cId="501195699" sldId="1033"/>
            <ac:spMk id="2" creationId="{A729B56D-408B-A500-88B6-0314A16982D6}"/>
          </ac:spMkLst>
        </pc:spChg>
        <pc:spChg chg="add mod">
          <ac:chgData name="Hannah Knehr" userId="74f742763e772009" providerId="LiveId" clId="{CF1DD1B7-CCDA-461A-AB43-26E46390CDFD}" dt="2023-06-18T09:25:13.063" v="262" actId="1076"/>
          <ac:spMkLst>
            <pc:docMk/>
            <pc:sldMk cId="501195699" sldId="1033"/>
            <ac:spMk id="4" creationId="{2B2E27BF-7AE7-4A1D-F141-76265EBD7634}"/>
          </ac:spMkLst>
        </pc:spChg>
        <pc:spChg chg="add del mod">
          <ac:chgData name="Hannah Knehr" userId="74f742763e772009" providerId="LiveId" clId="{CF1DD1B7-CCDA-461A-AB43-26E46390CDFD}" dt="2023-06-18T09:20:27.114" v="73"/>
          <ac:spMkLst>
            <pc:docMk/>
            <pc:sldMk cId="501195699" sldId="1033"/>
            <ac:spMk id="5" creationId="{5F7FCA4A-3362-7FFF-A0C0-6A42C036FA2D}"/>
          </ac:spMkLst>
        </pc:spChg>
        <pc:spChg chg="add del mod">
          <ac:chgData name="Hannah Knehr" userId="74f742763e772009" providerId="LiveId" clId="{CF1DD1B7-CCDA-461A-AB43-26E46390CDFD}" dt="2023-06-18T09:20:27.114" v="73"/>
          <ac:spMkLst>
            <pc:docMk/>
            <pc:sldMk cId="501195699" sldId="1033"/>
            <ac:spMk id="6" creationId="{E7090CEF-C249-C7AA-B8B4-B8B99BD79699}"/>
          </ac:spMkLst>
        </pc:spChg>
        <pc:spChg chg="add mod">
          <ac:chgData name="Hannah Knehr" userId="74f742763e772009" providerId="LiveId" clId="{CF1DD1B7-CCDA-461A-AB43-26E46390CDFD}" dt="2023-06-18T09:23:10.791" v="188" actId="1038"/>
          <ac:spMkLst>
            <pc:docMk/>
            <pc:sldMk cId="501195699" sldId="1033"/>
            <ac:spMk id="7" creationId="{0F2B48BF-6C54-69F0-BBF9-40750EF33714}"/>
          </ac:spMkLst>
        </pc:spChg>
        <pc:spChg chg="add mod">
          <ac:chgData name="Hannah Knehr" userId="74f742763e772009" providerId="LiveId" clId="{CF1DD1B7-CCDA-461A-AB43-26E46390CDFD}" dt="2023-06-18T09:23:10.791" v="188" actId="1038"/>
          <ac:spMkLst>
            <pc:docMk/>
            <pc:sldMk cId="501195699" sldId="1033"/>
            <ac:spMk id="8" creationId="{246D0E05-1F82-6D9D-A900-3A82C36E62E4}"/>
          </ac:spMkLst>
        </pc:spChg>
        <pc:picChg chg="add mod">
          <ac:chgData name="Hannah Knehr" userId="74f742763e772009" providerId="LiveId" clId="{CF1DD1B7-CCDA-461A-AB43-26E46390CDFD}" dt="2023-06-18T09:21:28.075" v="106" actId="1076"/>
          <ac:picMkLst>
            <pc:docMk/>
            <pc:sldMk cId="501195699" sldId="1033"/>
            <ac:picMk id="3" creationId="{A3D0B27B-0BE8-1ED0-B442-AFBDE8194008}"/>
          </ac:picMkLst>
        </pc:picChg>
        <pc:cxnChg chg="add mod">
          <ac:chgData name="Hannah Knehr" userId="74f742763e772009" providerId="LiveId" clId="{CF1DD1B7-CCDA-461A-AB43-26E46390CDFD}" dt="2023-06-18T09:22:59.142" v="177" actId="1037"/>
          <ac:cxnSpMkLst>
            <pc:docMk/>
            <pc:sldMk cId="501195699" sldId="1033"/>
            <ac:cxnSpMk id="10" creationId="{EBD0D3E6-3829-56B7-75A0-D787B1E59EEE}"/>
          </ac:cxnSpMkLst>
        </pc:cxnChg>
        <pc:cxnChg chg="add del">
          <ac:chgData name="Hannah Knehr" userId="74f742763e772009" providerId="LiveId" clId="{CF1DD1B7-CCDA-461A-AB43-26E46390CDFD}" dt="2023-06-18T09:22:31.640" v="120" actId="478"/>
          <ac:cxnSpMkLst>
            <pc:docMk/>
            <pc:sldMk cId="501195699" sldId="1033"/>
            <ac:cxnSpMk id="13" creationId="{AC4E578C-7FD3-4571-3D2C-DA023CE327B5}"/>
          </ac:cxnSpMkLst>
        </pc:cxnChg>
      </pc:sldChg>
      <pc:sldChg chg="modSp add mod">
        <pc:chgData name="Hannah Knehr" userId="74f742763e772009" providerId="LiveId" clId="{CF1DD1B7-CCDA-461A-AB43-26E46390CDFD}" dt="2023-06-18T09:23:19.572" v="196" actId="20577"/>
        <pc:sldMkLst>
          <pc:docMk/>
          <pc:sldMk cId="257791028" sldId="1034"/>
        </pc:sldMkLst>
        <pc:spChg chg="mod">
          <ac:chgData name="Hannah Knehr" userId="74f742763e772009" providerId="LiveId" clId="{CF1DD1B7-CCDA-461A-AB43-26E46390CDFD}" dt="2023-06-18T09:23:19.572" v="196" actId="20577"/>
          <ac:spMkLst>
            <pc:docMk/>
            <pc:sldMk cId="257791028" sldId="1034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09:23:24.660" v="204" actId="20577"/>
        <pc:sldMkLst>
          <pc:docMk/>
          <pc:sldMk cId="3458473259" sldId="1035"/>
        </pc:sldMkLst>
        <pc:spChg chg="mod">
          <ac:chgData name="Hannah Knehr" userId="74f742763e772009" providerId="LiveId" clId="{CF1DD1B7-CCDA-461A-AB43-26E46390CDFD}" dt="2023-06-18T09:23:24.660" v="204" actId="20577"/>
          <ac:spMkLst>
            <pc:docMk/>
            <pc:sldMk cId="3458473259" sldId="1035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09:23:44.310" v="240" actId="20577"/>
        <pc:sldMkLst>
          <pc:docMk/>
          <pc:sldMk cId="3635241029" sldId="1036"/>
        </pc:sldMkLst>
        <pc:spChg chg="mod">
          <ac:chgData name="Hannah Knehr" userId="74f742763e772009" providerId="LiveId" clId="{CF1DD1B7-CCDA-461A-AB43-26E46390CDFD}" dt="2023-06-18T09:23:44.310" v="240" actId="20577"/>
          <ac:spMkLst>
            <pc:docMk/>
            <pc:sldMk cId="3635241029" sldId="1036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09:23:49.965" v="245" actId="20577"/>
        <pc:sldMkLst>
          <pc:docMk/>
          <pc:sldMk cId="3558110480" sldId="1037"/>
        </pc:sldMkLst>
        <pc:spChg chg="mod">
          <ac:chgData name="Hannah Knehr" userId="74f742763e772009" providerId="LiveId" clId="{CF1DD1B7-CCDA-461A-AB43-26E46390CDFD}" dt="2023-06-18T09:23:49.965" v="245" actId="20577"/>
          <ac:spMkLst>
            <pc:docMk/>
            <pc:sldMk cId="3558110480" sldId="1037"/>
            <ac:spMk id="8" creationId="{246D0E05-1F82-6D9D-A900-3A82C36E62E4}"/>
          </ac:spMkLst>
        </pc:spChg>
      </pc:sldChg>
      <pc:sldChg chg="add">
        <pc:chgData name="Hannah Knehr" userId="74f742763e772009" providerId="LiveId" clId="{CF1DD1B7-CCDA-461A-AB43-26E46390CDFD}" dt="2023-06-18T09:25:35.335" v="264"/>
        <pc:sldMkLst>
          <pc:docMk/>
          <pc:sldMk cId="73334070" sldId="1038"/>
        </pc:sldMkLst>
      </pc:sldChg>
      <pc:sldChg chg="add del">
        <pc:chgData name="Hannah Knehr" userId="74f742763e772009" providerId="LiveId" clId="{CF1DD1B7-CCDA-461A-AB43-26E46390CDFD}" dt="2023-06-18T09:25:09.695" v="261" actId="47"/>
        <pc:sldMkLst>
          <pc:docMk/>
          <pc:sldMk cId="1462681281" sldId="1038"/>
        </pc:sldMkLst>
      </pc:sldChg>
      <pc:sldChg chg="addSp delSp modSp add mod">
        <pc:chgData name="Hannah Knehr" userId="74f742763e772009" providerId="LiveId" clId="{CF1DD1B7-CCDA-461A-AB43-26E46390CDFD}" dt="2023-06-18T09:30:08.472" v="360" actId="1076"/>
        <pc:sldMkLst>
          <pc:docMk/>
          <pc:sldMk cId="693439278" sldId="1039"/>
        </pc:sldMkLst>
        <pc:spChg chg="mod">
          <ac:chgData name="Hannah Knehr" userId="74f742763e772009" providerId="LiveId" clId="{CF1DD1B7-CCDA-461A-AB43-26E46390CDFD}" dt="2023-06-18T09:27:18.029" v="307" actId="1076"/>
          <ac:spMkLst>
            <pc:docMk/>
            <pc:sldMk cId="693439278" sldId="1039"/>
            <ac:spMk id="4" creationId="{2B2E27BF-7AE7-4A1D-F141-76265EBD7634}"/>
          </ac:spMkLst>
        </pc:spChg>
        <pc:spChg chg="add mod">
          <ac:chgData name="Hannah Knehr" userId="74f742763e772009" providerId="LiveId" clId="{CF1DD1B7-CCDA-461A-AB43-26E46390CDFD}" dt="2023-06-18T09:30:08.472" v="360" actId="1076"/>
          <ac:spMkLst>
            <pc:docMk/>
            <pc:sldMk cId="693439278" sldId="1039"/>
            <ac:spMk id="6" creationId="{8243ABDB-773C-074F-FB22-E172D61B1F39}"/>
          </ac:spMkLst>
        </pc:spChg>
        <pc:spChg chg="del">
          <ac:chgData name="Hannah Knehr" userId="74f742763e772009" providerId="LiveId" clId="{CF1DD1B7-CCDA-461A-AB43-26E46390CDFD}" dt="2023-06-18T09:26:26.564" v="290" actId="478"/>
          <ac:spMkLst>
            <pc:docMk/>
            <pc:sldMk cId="693439278" sldId="1039"/>
            <ac:spMk id="7" creationId="{0F2B48BF-6C54-69F0-BBF9-40750EF33714}"/>
          </ac:spMkLst>
        </pc:spChg>
        <pc:spChg chg="del mod">
          <ac:chgData name="Hannah Knehr" userId="74f742763e772009" providerId="LiveId" clId="{CF1DD1B7-CCDA-461A-AB43-26E46390CDFD}" dt="2023-06-18T09:26:39.818" v="293" actId="478"/>
          <ac:spMkLst>
            <pc:docMk/>
            <pc:sldMk cId="693439278" sldId="1039"/>
            <ac:spMk id="8" creationId="{246D0E05-1F82-6D9D-A900-3A82C36E62E4}"/>
          </ac:spMkLst>
        </pc:spChg>
        <pc:picChg chg="mod">
          <ac:chgData name="Hannah Knehr" userId="74f742763e772009" providerId="LiveId" clId="{CF1DD1B7-CCDA-461A-AB43-26E46390CDFD}" dt="2023-06-18T09:27:24.317" v="309" actId="1076"/>
          <ac:picMkLst>
            <pc:docMk/>
            <pc:sldMk cId="693439278" sldId="1039"/>
            <ac:picMk id="3" creationId="{A3D0B27B-0BE8-1ED0-B442-AFBDE8194008}"/>
          </ac:picMkLst>
        </pc:picChg>
        <pc:picChg chg="add mod">
          <ac:chgData name="Hannah Knehr" userId="74f742763e772009" providerId="LiveId" clId="{CF1DD1B7-CCDA-461A-AB43-26E46390CDFD}" dt="2023-06-18T09:27:37.067" v="313" actId="1076"/>
          <ac:picMkLst>
            <pc:docMk/>
            <pc:sldMk cId="693439278" sldId="1039"/>
            <ac:picMk id="5" creationId="{15E30890-526F-3544-2DA5-B8DF5B6AE0A8}"/>
          </ac:picMkLst>
        </pc:picChg>
        <pc:cxnChg chg="mod">
          <ac:chgData name="Hannah Knehr" userId="74f742763e772009" providerId="LiveId" clId="{CF1DD1B7-CCDA-461A-AB43-26E46390CDFD}" dt="2023-06-18T09:27:53.747" v="325" actId="1037"/>
          <ac:cxnSpMkLst>
            <pc:docMk/>
            <pc:sldMk cId="693439278" sldId="1039"/>
            <ac:cxnSpMk id="10" creationId="{EBD0D3E6-3829-56B7-75A0-D787B1E59EEE}"/>
          </ac:cxnSpMkLst>
        </pc:cxnChg>
      </pc:sldChg>
      <pc:sldChg chg="addSp delSp modSp add del mod ord">
        <pc:chgData name="Hannah Knehr" userId="74f742763e772009" providerId="LiveId" clId="{CF1DD1B7-CCDA-461A-AB43-26E46390CDFD}" dt="2023-06-18T10:12:17.454" v="1241" actId="47"/>
        <pc:sldMkLst>
          <pc:docMk/>
          <pc:sldMk cId="3196629044" sldId="1040"/>
        </pc:sldMkLst>
        <pc:spChg chg="add del mod">
          <ac:chgData name="Hannah Knehr" userId="74f742763e772009" providerId="LiveId" clId="{CF1DD1B7-CCDA-461A-AB43-26E46390CDFD}" dt="2023-06-18T09:34:28.456" v="421" actId="478"/>
          <ac:spMkLst>
            <pc:docMk/>
            <pc:sldMk cId="3196629044" sldId="1040"/>
            <ac:spMk id="4" creationId="{C6DDE560-F89C-7BD7-0F0E-A745F7A58687}"/>
          </ac:spMkLst>
        </pc:spChg>
        <pc:spChg chg="del">
          <ac:chgData name="Hannah Knehr" userId="74f742763e772009" providerId="LiveId" clId="{CF1DD1B7-CCDA-461A-AB43-26E46390CDFD}" dt="2023-06-18T09:34:30.777" v="422" actId="478"/>
          <ac:spMkLst>
            <pc:docMk/>
            <pc:sldMk cId="3196629044" sldId="1040"/>
            <ac:spMk id="5" creationId="{A5D0A88D-F675-4818-AD95-F64BCB14854E}"/>
          </ac:spMkLst>
        </pc:spChg>
        <pc:spChg chg="del mod">
          <ac:chgData name="Hannah Knehr" userId="74f742763e772009" providerId="LiveId" clId="{CF1DD1B7-CCDA-461A-AB43-26E46390CDFD}" dt="2023-06-18T09:34:36.891" v="425" actId="478"/>
          <ac:spMkLst>
            <pc:docMk/>
            <pc:sldMk cId="3196629044" sldId="1040"/>
            <ac:spMk id="7" creationId="{C5880E45-2F45-4185-99EC-870241948C21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7" creationId="{CF911E50-1409-9EBF-42FC-ACD1CCC050DB}"/>
          </ac:spMkLst>
        </pc:spChg>
        <pc:spChg chg="add del mod">
          <ac:chgData name="Hannah Knehr" userId="74f742763e772009" providerId="LiveId" clId="{CF1DD1B7-CCDA-461A-AB43-26E46390CDFD}" dt="2023-06-18T09:34:35.039" v="423" actId="478"/>
          <ac:spMkLst>
            <pc:docMk/>
            <pc:sldMk cId="3196629044" sldId="1040"/>
            <ac:spMk id="8" creationId="{374D714A-9EDA-A848-4E5A-6F5ED38E02A6}"/>
          </ac:spMkLst>
        </pc:spChg>
        <pc:spChg chg="del mod">
          <ac:chgData name="Hannah Knehr" userId="74f742763e772009" providerId="LiveId" clId="{CF1DD1B7-CCDA-461A-AB43-26E46390CDFD}" dt="2023-06-18T09:46:45.244" v="753" actId="478"/>
          <ac:spMkLst>
            <pc:docMk/>
            <pc:sldMk cId="3196629044" sldId="1040"/>
            <ac:spMk id="17" creationId="{68C962BB-ADED-AF4A-FBDF-FFD0B083DC0D}"/>
          </ac:spMkLst>
        </pc:spChg>
        <pc:spChg chg="mod">
          <ac:chgData name="Hannah Knehr" userId="74f742763e772009" providerId="LiveId" clId="{CF1DD1B7-CCDA-461A-AB43-26E46390CDFD}" dt="2023-06-18T09:41:14.093" v="581" actId="1076"/>
          <ac:spMkLst>
            <pc:docMk/>
            <pc:sldMk cId="3196629044" sldId="1040"/>
            <ac:spMk id="20" creationId="{B466DA1C-5BC9-D9C1-0F49-C89E9619BCEB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1" creationId="{6C5205F7-B4CD-8D5A-6073-211FE089BF0E}"/>
          </ac:spMkLst>
        </pc:spChg>
        <pc:spChg chg="add del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4" creationId="{EC466A83-ADBB-AF88-500A-CF0B49D9ECC8}"/>
          </ac:spMkLst>
        </pc:spChg>
        <pc:spChg chg="mod or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6" creationId="{D21E6245-2FC9-538D-5040-502202B783F8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9" creationId="{1E7D8109-36D2-2DB9-C67D-BD49F31630F6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30" creationId="{7723F123-D09A-88C7-065F-1EF43B376A1F}"/>
          </ac:spMkLst>
        </pc:spChg>
        <pc:spChg chg="add del mod">
          <ac:chgData name="Hannah Knehr" userId="74f742763e772009" providerId="LiveId" clId="{CF1DD1B7-CCDA-461A-AB43-26E46390CDFD}" dt="2023-06-18T09:42:28.030" v="604" actId="478"/>
          <ac:spMkLst>
            <pc:docMk/>
            <pc:sldMk cId="3196629044" sldId="1040"/>
            <ac:spMk id="37" creationId="{E614A8CE-470D-AFCD-5F17-61B9BD771AD5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1" creationId="{9861903F-BCB6-228C-86B6-2B512B30469D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3" creationId="{C1AA1B04-C5E2-2A19-1C54-878FE5D2E28D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4" creationId="{653F6992-44A5-28AE-A544-E89CD6282E35}"/>
          </ac:spMkLst>
        </pc:spChg>
        <pc:spChg chg="del mod">
          <ac:chgData name="Hannah Knehr" userId="74f742763e772009" providerId="LiveId" clId="{CF1DD1B7-CCDA-461A-AB43-26E46390CDFD}" dt="2023-06-18T09:46:30.960" v="749" actId="478"/>
          <ac:spMkLst>
            <pc:docMk/>
            <pc:sldMk cId="3196629044" sldId="1040"/>
            <ac:spMk id="48" creationId="{87B143F3-DE52-C21B-9323-981622565431}"/>
          </ac:spMkLst>
        </pc:spChg>
        <pc:spChg chg="del mod">
          <ac:chgData name="Hannah Knehr" userId="74f742763e772009" providerId="LiveId" clId="{CF1DD1B7-CCDA-461A-AB43-26E46390CDFD}" dt="2023-06-18T09:45:29.558" v="714" actId="478"/>
          <ac:spMkLst>
            <pc:docMk/>
            <pc:sldMk cId="3196629044" sldId="1040"/>
            <ac:spMk id="49" creationId="{F6296A80-2BD4-9D92-A033-008BC81CD43C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0" creationId="{09D93EB4-F0CE-7DF8-FF20-E872017D9F2C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1" creationId="{17D35E21-875B-4471-4AB5-E52D6916E974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4" creationId="{49095682-67F0-F850-6094-2E76EA3A6A98}"/>
          </ac:spMkLst>
        </pc:spChg>
        <pc:spChg chg="add del mod">
          <ac:chgData name="Hannah Knehr" userId="74f742763e772009" providerId="LiveId" clId="{CF1DD1B7-CCDA-461A-AB43-26E46390CDFD}" dt="2023-06-18T09:46:43.292" v="752" actId="478"/>
          <ac:spMkLst>
            <pc:docMk/>
            <pc:sldMk cId="3196629044" sldId="1040"/>
            <ac:spMk id="56" creationId="{47ABD1E0-560C-6807-C609-E2A5C910D9AB}"/>
          </ac:spMkLst>
        </pc:spChg>
        <pc:spChg chg="add del mod">
          <ac:chgData name="Hannah Knehr" userId="74f742763e772009" providerId="LiveId" clId="{CF1DD1B7-CCDA-461A-AB43-26E46390CDFD}" dt="2023-06-18T09:50:27.306" v="814" actId="478"/>
          <ac:spMkLst>
            <pc:docMk/>
            <pc:sldMk cId="3196629044" sldId="1040"/>
            <ac:spMk id="61" creationId="{921A5C78-4926-85C1-4CCD-18D3A96EA459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62" creationId="{F3D2B8F3-491F-7DB7-FA38-568FE4D7AA47}"/>
          </ac:spMkLst>
        </pc:spChg>
        <pc:spChg chg="add del mod">
          <ac:chgData name="Hannah Knehr" userId="74f742763e772009" providerId="LiveId" clId="{CF1DD1B7-CCDA-461A-AB43-26E46390CDFD}" dt="2023-06-18T09:54:47.975" v="929" actId="478"/>
          <ac:spMkLst>
            <pc:docMk/>
            <pc:sldMk cId="3196629044" sldId="1040"/>
            <ac:spMk id="64" creationId="{ABFAC9E0-6F54-60B6-D9A4-E804B0D5A0FB}"/>
          </ac:spMkLst>
        </pc:spChg>
        <pc:spChg chg="add mod ord">
          <ac:chgData name="Hannah Knehr" userId="74f742763e772009" providerId="LiveId" clId="{CF1DD1B7-CCDA-461A-AB43-26E46390CDFD}" dt="2023-06-18T10:00:07.934" v="1074" actId="113"/>
          <ac:spMkLst>
            <pc:docMk/>
            <pc:sldMk cId="3196629044" sldId="1040"/>
            <ac:spMk id="65" creationId="{28466EBE-A0DA-38D3-844E-2A0E55775715}"/>
          </ac:spMkLst>
        </pc:spChg>
        <pc:grpChg chg="add del mod">
          <ac:chgData name="Hannah Knehr" userId="74f742763e772009" providerId="LiveId" clId="{CF1DD1B7-CCDA-461A-AB43-26E46390CDFD}" dt="2023-06-18T09:44:06.928" v="682" actId="165"/>
          <ac:grpSpMkLst>
            <pc:docMk/>
            <pc:sldMk cId="3196629044" sldId="1040"/>
            <ac:grpSpMk id="28" creationId="{E9DFFE12-E782-E9CF-FE06-0AAA57BF8A08}"/>
          </ac:grpSpMkLst>
        </pc:grpChg>
        <pc:grpChg chg="add del mod">
          <ac:chgData name="Hannah Knehr" userId="74f742763e772009" providerId="LiveId" clId="{CF1DD1B7-CCDA-461A-AB43-26E46390CDFD}" dt="2023-06-18T09:56:20.849" v="1007" actId="165"/>
          <ac:grpSpMkLst>
            <pc:docMk/>
            <pc:sldMk cId="3196629044" sldId="1040"/>
            <ac:grpSpMk id="57" creationId="{E632164F-B76B-EBF4-B16D-C5D2D72933F1}"/>
          </ac:grpSpMkLst>
        </pc:grpChg>
        <pc:grpChg chg="add del mod">
          <ac:chgData name="Hannah Knehr" userId="74f742763e772009" providerId="LiveId" clId="{CF1DD1B7-CCDA-461A-AB43-26E46390CDFD}" dt="2023-06-18T09:49:09.617" v="791" actId="165"/>
          <ac:grpSpMkLst>
            <pc:docMk/>
            <pc:sldMk cId="3196629044" sldId="1040"/>
            <ac:grpSpMk id="59" creationId="{F3BA3753-3DFF-DB91-4D7B-7E64FFD75D4A}"/>
          </ac:grpSpMkLst>
        </pc:grpChg>
        <pc:grpChg chg="add del mod">
          <ac:chgData name="Hannah Knehr" userId="74f742763e772009" providerId="LiveId" clId="{CF1DD1B7-CCDA-461A-AB43-26E46390CDFD}" dt="2023-06-18T09:55:48.530" v="982" actId="165"/>
          <ac:grpSpMkLst>
            <pc:docMk/>
            <pc:sldMk cId="3196629044" sldId="1040"/>
            <ac:grpSpMk id="60" creationId="{DCC994C1-7F85-066C-D96C-CEF742C89C80}"/>
          </ac:grpSpMkLst>
        </pc:grpChg>
        <pc:grpChg chg="add del mod">
          <ac:chgData name="Hannah Knehr" userId="74f742763e772009" providerId="LiveId" clId="{CF1DD1B7-CCDA-461A-AB43-26E46390CDFD}" dt="2023-06-18T09:59:13.951" v="1048" actId="165"/>
          <ac:grpSpMkLst>
            <pc:docMk/>
            <pc:sldMk cId="3196629044" sldId="1040"/>
            <ac:grpSpMk id="66" creationId="{7AD99C71-9F5E-39BE-84CC-24B086ED5873}"/>
          </ac:grpSpMkLst>
        </pc:grpChg>
        <pc:grpChg chg="add del mod">
          <ac:chgData name="Hannah Knehr" userId="74f742763e772009" providerId="LiveId" clId="{CF1DD1B7-CCDA-461A-AB43-26E46390CDFD}" dt="2023-06-18T10:07:02.429" v="1169" actId="165"/>
          <ac:grpSpMkLst>
            <pc:docMk/>
            <pc:sldMk cId="3196629044" sldId="1040"/>
            <ac:grpSpMk id="67" creationId="{AB2E7225-C650-C398-D664-FD0BD9D887F4}"/>
          </ac:grpSpMkLst>
        </pc:grpChg>
        <pc:grpChg chg="add del mod">
          <ac:chgData name="Hannah Knehr" userId="74f742763e772009" providerId="LiveId" clId="{CF1DD1B7-CCDA-461A-AB43-26E46390CDFD}" dt="2023-06-18T10:07:02.429" v="1169" actId="165"/>
          <ac:grpSpMkLst>
            <pc:docMk/>
            <pc:sldMk cId="3196629044" sldId="1040"/>
            <ac:grpSpMk id="68" creationId="{4B60989B-0133-5383-E27D-0044C0D53DFC}"/>
          </ac:grpSpMkLst>
        </pc:grpChg>
        <pc:grpChg chg="add mod">
          <ac:chgData name="Hannah Knehr" userId="74f742763e772009" providerId="LiveId" clId="{CF1DD1B7-CCDA-461A-AB43-26E46390CDFD}" dt="2023-06-18T10:07:13.020" v="1170" actId="338"/>
          <ac:grpSpMkLst>
            <pc:docMk/>
            <pc:sldMk cId="3196629044" sldId="1040"/>
            <ac:grpSpMk id="69" creationId="{0B1DF8BA-F9C4-21FC-5D5F-7981D4DB71FF}"/>
          </ac:grpSpMkLst>
        </pc:grpChg>
        <pc:grpChg chg="add mod">
          <ac:chgData name="Hannah Knehr" userId="74f742763e772009" providerId="LiveId" clId="{CF1DD1B7-CCDA-461A-AB43-26E46390CDFD}" dt="2023-06-18T10:07:13.020" v="1170" actId="338"/>
          <ac:grpSpMkLst>
            <pc:docMk/>
            <pc:sldMk cId="3196629044" sldId="1040"/>
            <ac:grpSpMk id="70" creationId="{5C6AD74C-8977-9E6C-EC35-EE7C996BDFF6}"/>
          </ac:grpSpMkLst>
        </pc:grpChg>
        <pc:picChg chg="del mod">
          <ac:chgData name="Hannah Knehr" userId="74f742763e772009" providerId="LiveId" clId="{CF1DD1B7-CCDA-461A-AB43-26E46390CDFD}" dt="2023-06-18T09:34:25.284" v="420" actId="478"/>
          <ac:picMkLst>
            <pc:docMk/>
            <pc:sldMk cId="3196629044" sldId="1040"/>
            <ac:picMk id="3" creationId="{DCD09816-2643-2845-9EFD-D540630B792C}"/>
          </ac:picMkLst>
        </pc:picChg>
        <pc:picChg chg="add 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" creationId="{02C71D14-B4D5-C437-030F-E03B8BE9ED77}"/>
          </ac:picMkLst>
        </pc:picChg>
        <pc:picChg chg="add del mod">
          <ac:chgData name="Hannah Knehr" userId="74f742763e772009" providerId="LiveId" clId="{CF1DD1B7-CCDA-461A-AB43-26E46390CDFD}" dt="2023-06-18T09:38:51.482" v="500"/>
          <ac:picMkLst>
            <pc:docMk/>
            <pc:sldMk cId="3196629044" sldId="1040"/>
            <ac:picMk id="6" creationId="{7C9022A2-E390-4117-B067-3D97C5B48860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9" creationId="{FD5A47A7-31CA-B8DE-60FB-6D714951813D}"/>
          </ac:picMkLst>
        </pc:picChg>
        <pc:picChg chg="del mod">
          <ac:chgData name="Hannah Knehr" userId="74f742763e772009" providerId="LiveId" clId="{CF1DD1B7-CCDA-461A-AB43-26E46390CDFD}" dt="2023-06-18T09:34:24.169" v="418" actId="478"/>
          <ac:picMkLst>
            <pc:docMk/>
            <pc:sldMk cId="3196629044" sldId="1040"/>
            <ac:picMk id="10" creationId="{5F35B5AD-21A0-2990-CB2C-757181830CCE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11" creationId="{44A67F10-EC13-0721-C4A8-1DE515A0B776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12" creationId="{7E881D86-910B-5CC2-FAC1-AAC5507FA297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16" creationId="{DB7F01C3-1E68-6AF7-C268-50C6D36FAEBC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19" creationId="{701751DF-5B15-242B-F942-FFB532FF6460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23" creationId="{806E6DE7-71B4-1C7A-A291-D9A28310601A}"/>
          </ac:picMkLst>
        </pc:picChg>
        <pc:picChg chg="del mod">
          <ac:chgData name="Hannah Knehr" userId="74f742763e772009" providerId="LiveId" clId="{CF1DD1B7-CCDA-461A-AB43-26E46390CDFD}" dt="2023-06-18T09:35:48.125" v="448" actId="478"/>
          <ac:picMkLst>
            <pc:docMk/>
            <pc:sldMk cId="3196629044" sldId="1040"/>
            <ac:picMk id="25" creationId="{6BC727FB-B23D-9782-1D0B-97AF4E52F5E3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31" creationId="{0615C895-F4F3-85C7-12BE-18F59E19F191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34" creationId="{02E20C39-B234-01E8-15B3-C294DFB8C729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0" creationId="{B3B6574D-D738-35B5-3E8E-25ABD64BE600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2" creationId="{28BB0516-59BE-013B-6F75-8FE8D95005AF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5" creationId="{C0FAF78B-4E0F-6F62-AA99-4BFB4638B3BB}"/>
          </ac:picMkLst>
        </pc:picChg>
        <pc:cxnChg chg="add del mod">
          <ac:chgData name="Hannah Knehr" userId="74f742763e772009" providerId="LiveId" clId="{CF1DD1B7-CCDA-461A-AB43-26E46390CDFD}" dt="2023-06-18T09:40:59.558" v="579" actId="478"/>
          <ac:cxnSpMkLst>
            <pc:docMk/>
            <pc:sldMk cId="3196629044" sldId="1040"/>
            <ac:cxnSpMk id="9" creationId="{33955AE4-16D2-021E-AA10-1371D4A9AD0A}"/>
          </ac:cxnSpMkLst>
        </pc:cxnChg>
        <pc:cxnChg chg="del">
          <ac:chgData name="Hannah Knehr" userId="74f742763e772009" providerId="LiveId" clId="{CF1DD1B7-CCDA-461A-AB43-26E46390CDFD}" dt="2023-06-18T09:34:17.686" v="415" actId="478"/>
          <ac:cxnSpMkLst>
            <pc:docMk/>
            <pc:sldMk cId="3196629044" sldId="1040"/>
            <ac:cxnSpMk id="13" creationId="{72CB7CD8-C021-F932-928B-0A724340EB15}"/>
          </ac:cxnSpMkLst>
        </pc:cxnChg>
        <pc:cxnChg chg="del">
          <ac:chgData name="Hannah Knehr" userId="74f742763e772009" providerId="LiveId" clId="{CF1DD1B7-CCDA-461A-AB43-26E46390CDFD}" dt="2023-06-18T09:34:20.172" v="416" actId="478"/>
          <ac:cxnSpMkLst>
            <pc:docMk/>
            <pc:sldMk cId="3196629044" sldId="1040"/>
            <ac:cxnSpMk id="28" creationId="{79FABF08-0330-0F39-29AF-2B4DF4BA1891}"/>
          </ac:cxnSpMkLst>
        </pc:cxnChg>
        <pc:cxnChg chg="del mod">
          <ac:chgData name="Hannah Knehr" userId="74f742763e772009" providerId="LiveId" clId="{CF1DD1B7-CCDA-461A-AB43-26E46390CDFD}" dt="2023-06-18T09:47:04.698" v="759" actId="478"/>
          <ac:cxnSpMkLst>
            <pc:docMk/>
            <pc:sldMk cId="3196629044" sldId="1040"/>
            <ac:cxnSpMk id="55" creationId="{D31CF6D2-ABAB-26B2-1CC7-B4B519AE4472}"/>
          </ac:cxnSpMkLst>
        </pc:cxnChg>
      </pc:sldChg>
      <pc:sldChg chg="addSp delSp modSp add del mod ord modShow">
        <pc:chgData name="Hannah Knehr" userId="74f742763e772009" providerId="LiveId" clId="{CF1DD1B7-CCDA-461A-AB43-26E46390CDFD}" dt="2023-06-18T10:12:10.976" v="1239" actId="47"/>
        <pc:sldMkLst>
          <pc:docMk/>
          <pc:sldMk cId="2321859642" sldId="1041"/>
        </pc:sldMkLst>
        <pc:spChg chg="add del">
          <ac:chgData name="Hannah Knehr" userId="74f742763e772009" providerId="LiveId" clId="{CF1DD1B7-CCDA-461A-AB43-26E46390CDFD}" dt="2023-06-18T09:54:25.528" v="921" actId="22"/>
          <ac:spMkLst>
            <pc:docMk/>
            <pc:sldMk cId="2321859642" sldId="1041"/>
            <ac:spMk id="4" creationId="{BC232B8C-D254-F148-C73F-93039D1D9E6D}"/>
          </ac:spMkLst>
        </pc:spChg>
        <pc:spChg chg="mod">
          <ac:chgData name="Hannah Knehr" userId="74f742763e772009" providerId="LiveId" clId="{CF1DD1B7-CCDA-461A-AB43-26E46390CDFD}" dt="2023-06-18T09:55:28.976" v="979" actId="20577"/>
          <ac:spMkLst>
            <pc:docMk/>
            <pc:sldMk cId="2321859642" sldId="1041"/>
            <ac:spMk id="5" creationId="{A5D0A88D-F675-4818-AD95-F64BCB14854E}"/>
          </ac:spMkLst>
        </pc:spChg>
        <pc:spChg chg="add mod">
          <ac:chgData name="Hannah Knehr" userId="74f742763e772009" providerId="LiveId" clId="{CF1DD1B7-CCDA-461A-AB43-26E46390CDFD}" dt="2023-06-18T09:56:48.947" v="1013" actId="1076"/>
          <ac:spMkLst>
            <pc:docMk/>
            <pc:sldMk cId="2321859642" sldId="1041"/>
            <ac:spMk id="8" creationId="{ADA06365-20CA-D443-8161-F338C7990EDA}"/>
          </ac:spMkLst>
        </pc:spChg>
        <pc:spChg chg="add mod">
          <ac:chgData name="Hannah Knehr" userId="74f742763e772009" providerId="LiveId" clId="{CF1DD1B7-CCDA-461A-AB43-26E46390CDFD}" dt="2023-06-18T09:56:53.599" v="1014" actId="1076"/>
          <ac:spMkLst>
            <pc:docMk/>
            <pc:sldMk cId="2321859642" sldId="1041"/>
            <ac:spMk id="15" creationId="{E8A1C29C-0E8B-5877-B158-23CB56062CF5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17" creationId="{68C962BB-ADED-AF4A-FBDF-FFD0B083DC0D}"/>
          </ac:spMkLst>
        </pc:spChg>
        <pc:spChg chg="add mod">
          <ac:chgData name="Hannah Knehr" userId="74f742763e772009" providerId="LiveId" clId="{CF1DD1B7-CCDA-461A-AB43-26E46390CDFD}" dt="2023-06-18T09:57:37.746" v="1028" actId="13822"/>
          <ac:spMkLst>
            <pc:docMk/>
            <pc:sldMk cId="2321859642" sldId="1041"/>
            <ac:spMk id="18" creationId="{B406D4F3-13F1-3D50-CB45-E182A12EF12F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0" creationId="{B466DA1C-5BC9-D9C1-0F49-C89E9619BCEB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1" creationId="{6C5205F7-B4CD-8D5A-6073-211FE089BF0E}"/>
          </ac:spMkLst>
        </pc:spChg>
        <pc:spChg chg="add mod">
          <ac:chgData name="Hannah Knehr" userId="74f742763e772009" providerId="LiveId" clId="{CF1DD1B7-CCDA-461A-AB43-26E46390CDFD}" dt="2023-06-18T09:57:41.861" v="1030" actId="1076"/>
          <ac:spMkLst>
            <pc:docMk/>
            <pc:sldMk cId="2321859642" sldId="1041"/>
            <ac:spMk id="22" creationId="{F581D47B-EC0D-42CD-4261-A35E4C18228E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4" creationId="{EC466A83-ADBB-AF88-500A-CF0B49D9ECC8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6" creationId="{D21E6245-2FC9-538D-5040-502202B783F8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9" creationId="{1E7D8109-36D2-2DB9-C67D-BD49F31630F6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30" creationId="{7723F123-D09A-88C7-065F-1EF43B376A1F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1" creationId="{9861903F-BCB6-228C-86B6-2B512B30469D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3" creationId="{C1AA1B04-C5E2-2A19-1C54-878FE5D2E28D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4" creationId="{653F6992-44A5-28AE-A544-E89CD6282E35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8" creationId="{87B143F3-DE52-C21B-9323-981622565431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9" creationId="{F6296A80-2BD4-9D92-A033-008BC81CD43C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50" creationId="{09D93EB4-F0CE-7DF8-FF20-E872017D9F2C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51" creationId="{17D35E21-875B-4471-4AB5-E52D6916E974}"/>
          </ac:spMkLst>
        </pc:spChg>
        <pc:picChg chg="mod">
          <ac:chgData name="Hannah Knehr" userId="74f742763e772009" providerId="LiveId" clId="{CF1DD1B7-CCDA-461A-AB43-26E46390CDFD}" dt="2023-06-18T09:58:12.783" v="1037" actId="1076"/>
          <ac:picMkLst>
            <pc:docMk/>
            <pc:sldMk cId="2321859642" sldId="1041"/>
            <ac:picMk id="3" creationId="{DCD09816-2643-2845-9EFD-D540630B792C}"/>
          </ac:picMkLst>
        </pc:picChg>
        <pc:picChg chg="add mod">
          <ac:chgData name="Hannah Knehr" userId="74f742763e772009" providerId="LiveId" clId="{CF1DD1B7-CCDA-461A-AB43-26E46390CDFD}" dt="2023-06-18T09:56:48.947" v="1013" actId="1076"/>
          <ac:picMkLst>
            <pc:docMk/>
            <pc:sldMk cId="2321859642" sldId="1041"/>
            <ac:picMk id="6" creationId="{66209482-93FB-0162-BF10-4A18890BA0F4}"/>
          </ac:picMkLst>
        </pc:picChg>
        <pc:picChg chg="mod">
          <ac:chgData name="Hannah Knehr" userId="74f742763e772009" providerId="LiveId" clId="{CF1DD1B7-CCDA-461A-AB43-26E46390CDFD}" dt="2023-06-18T09:58:12.783" v="1037" actId="1076"/>
          <ac:picMkLst>
            <pc:docMk/>
            <pc:sldMk cId="2321859642" sldId="1041"/>
            <ac:picMk id="9" creationId="{FD5A47A7-31CA-B8DE-60FB-6D714951813D}"/>
          </ac:picMkLst>
        </pc:picChg>
        <pc:picChg chg="del mod">
          <ac:chgData name="Hannah Knehr" userId="74f742763e772009" providerId="LiveId" clId="{CF1DD1B7-CCDA-461A-AB43-26E46390CDFD}" dt="2023-06-18T09:57:44.084" v="1031" actId="478"/>
          <ac:picMkLst>
            <pc:docMk/>
            <pc:sldMk cId="2321859642" sldId="1041"/>
            <ac:picMk id="10" creationId="{5F35B5AD-21A0-2990-CB2C-757181830CCE}"/>
          </ac:picMkLst>
        </pc:picChg>
        <pc:picChg chg="del">
          <ac:chgData name="Hannah Knehr" userId="74f742763e772009" providerId="LiveId" clId="{CF1DD1B7-CCDA-461A-AB43-26E46390CDFD}" dt="2023-06-18T09:51:15.118" v="829" actId="478"/>
          <ac:picMkLst>
            <pc:docMk/>
            <pc:sldMk cId="2321859642" sldId="1041"/>
            <ac:picMk id="11" creationId="{44A67F10-EC13-0721-C4A8-1DE515A0B776}"/>
          </ac:picMkLst>
        </pc:picChg>
        <pc:picChg chg="del mod">
          <ac:chgData name="Hannah Knehr" userId="74f742763e772009" providerId="LiveId" clId="{CF1DD1B7-CCDA-461A-AB43-26E46390CDFD}" dt="2023-06-18T09:57:45.506" v="1032" actId="478"/>
          <ac:picMkLst>
            <pc:docMk/>
            <pc:sldMk cId="2321859642" sldId="1041"/>
            <ac:picMk id="12" creationId="{7E881D86-910B-5CC2-FAC1-AAC5507FA297}"/>
          </ac:picMkLst>
        </pc:picChg>
        <pc:picChg chg="add mod">
          <ac:chgData name="Hannah Knehr" userId="74f742763e772009" providerId="LiveId" clId="{CF1DD1B7-CCDA-461A-AB43-26E46390CDFD}" dt="2023-06-18T09:56:53.599" v="1014" actId="1076"/>
          <ac:picMkLst>
            <pc:docMk/>
            <pc:sldMk cId="2321859642" sldId="1041"/>
            <ac:picMk id="14" creationId="{9D51E644-0DDB-5C32-6622-E8268FEACF6A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16" creationId="{DB7F01C3-1E68-6AF7-C268-50C6D36FAEBC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19" creationId="{701751DF-5B15-242B-F942-FFB532FF6460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23" creationId="{806E6DE7-71B4-1C7A-A291-D9A28310601A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25" creationId="{6BC727FB-B23D-9782-1D0B-97AF4E52F5E3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31" creationId="{0615C895-F4F3-85C7-12BE-18F59E19F191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34" creationId="{02E20C39-B234-01E8-15B3-C294DFB8C729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0" creationId="{B3B6574D-D738-35B5-3E8E-25ABD64BE600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2" creationId="{28BB0516-59BE-013B-6F75-8FE8D95005AF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5" creationId="{C0FAF78B-4E0F-6F62-AA99-4BFB4638B3BB}"/>
          </ac:picMkLst>
        </pc:picChg>
        <pc:cxnChg chg="del">
          <ac:chgData name="Hannah Knehr" userId="74f742763e772009" providerId="LiveId" clId="{CF1DD1B7-CCDA-461A-AB43-26E46390CDFD}" dt="2023-06-18T09:51:33.944" v="836" actId="478"/>
          <ac:cxnSpMkLst>
            <pc:docMk/>
            <pc:sldMk cId="2321859642" sldId="1041"/>
            <ac:cxnSpMk id="13" creationId="{72CB7CD8-C021-F932-928B-0A724340EB15}"/>
          </ac:cxnSpMkLst>
        </pc:cxnChg>
        <pc:cxnChg chg="del">
          <ac:chgData name="Hannah Knehr" userId="74f742763e772009" providerId="LiveId" clId="{CF1DD1B7-CCDA-461A-AB43-26E46390CDFD}" dt="2023-06-18T09:51:11.854" v="828" actId="478"/>
          <ac:cxnSpMkLst>
            <pc:docMk/>
            <pc:sldMk cId="2321859642" sldId="1041"/>
            <ac:cxnSpMk id="28" creationId="{79FABF08-0330-0F39-29AF-2B4DF4BA1891}"/>
          </ac:cxnSpMkLst>
        </pc:cxnChg>
        <pc:cxnChg chg="del">
          <ac:chgData name="Hannah Knehr" userId="74f742763e772009" providerId="LiveId" clId="{CF1DD1B7-CCDA-461A-AB43-26E46390CDFD}" dt="2023-06-18T09:51:11.854" v="828" actId="478"/>
          <ac:cxnSpMkLst>
            <pc:docMk/>
            <pc:sldMk cId="2321859642" sldId="1041"/>
            <ac:cxnSpMk id="55" creationId="{D31CF6D2-ABAB-26B2-1CC7-B4B519AE4472}"/>
          </ac:cxnSpMkLst>
        </pc:cxnChg>
      </pc:sldChg>
      <pc:sldChg chg="addSp delSp modSp add del mod">
        <pc:chgData name="Hannah Knehr" userId="74f742763e772009" providerId="LiveId" clId="{CF1DD1B7-CCDA-461A-AB43-26E46390CDFD}" dt="2023-06-18T10:02:18.486" v="1094"/>
        <pc:sldMkLst>
          <pc:docMk/>
          <pc:sldMk cId="1994393142" sldId="1042"/>
        </pc:sldMkLst>
        <pc:spChg chg="add del mod">
          <ac:chgData name="Hannah Knehr" userId="74f742763e772009" providerId="LiveId" clId="{CF1DD1B7-CCDA-461A-AB43-26E46390CDFD}" dt="2023-06-18T10:02:18.315" v="1093" actId="478"/>
          <ac:spMkLst>
            <pc:docMk/>
            <pc:sldMk cId="1994393142" sldId="1042"/>
            <ac:spMk id="4" creationId="{0088B31B-5146-47A0-0E77-2ECCBE0B74AB}"/>
          </ac:spMkLst>
        </pc:spChg>
        <pc:spChg chg="add del mod">
          <ac:chgData name="Hannah Knehr" userId="74f742763e772009" providerId="LiveId" clId="{CF1DD1B7-CCDA-461A-AB43-26E46390CDFD}" dt="2023-06-18T10:02:18.315" v="1093" actId="478"/>
          <ac:spMkLst>
            <pc:docMk/>
            <pc:sldMk cId="1994393142" sldId="1042"/>
            <ac:spMk id="5" creationId="{A5D0A88D-F675-4818-AD95-F64BCB14854E}"/>
          </ac:spMkLst>
        </pc:spChg>
      </pc:sldChg>
      <pc:sldChg chg="modSp new mod">
        <pc:chgData name="Hannah Knehr" userId="74f742763e772009" providerId="LiveId" clId="{CF1DD1B7-CCDA-461A-AB43-26E46390CDFD}" dt="2023-06-18T10:02:39.889" v="1107" actId="20577"/>
        <pc:sldMkLst>
          <pc:docMk/>
          <pc:sldMk cId="2584634267" sldId="1042"/>
        </pc:sldMkLst>
        <pc:spChg chg="mod">
          <ac:chgData name="Hannah Knehr" userId="74f742763e772009" providerId="LiveId" clId="{CF1DD1B7-CCDA-461A-AB43-26E46390CDFD}" dt="2023-06-18T10:02:39.889" v="1107" actId="20577"/>
          <ac:spMkLst>
            <pc:docMk/>
            <pc:sldMk cId="2584634267" sldId="1042"/>
            <ac:spMk id="2" creationId="{80B64D3B-F3FA-4AD7-5700-D3734D3ADEE9}"/>
          </ac:spMkLst>
        </pc:spChg>
      </pc:sldChg>
      <pc:sldChg chg="addSp delSp modSp new mod">
        <pc:chgData name="Hannah Knehr" userId="74f742763e772009" providerId="LiveId" clId="{CF1DD1B7-CCDA-461A-AB43-26E46390CDFD}" dt="2023-06-18T10:06:27.296" v="1163"/>
        <pc:sldMkLst>
          <pc:docMk/>
          <pc:sldMk cId="1923866295" sldId="1043"/>
        </pc:sldMkLst>
        <pc:spChg chg="del mod">
          <ac:chgData name="Hannah Knehr" userId="74f742763e772009" providerId="LiveId" clId="{CF1DD1B7-CCDA-461A-AB43-26E46390CDFD}" dt="2023-06-18T10:03:01.457" v="1117" actId="478"/>
          <ac:spMkLst>
            <pc:docMk/>
            <pc:sldMk cId="1923866295" sldId="1043"/>
            <ac:spMk id="2" creationId="{53A74D70-C260-A2A7-92BC-30383350DA0F}"/>
          </ac:spMkLst>
        </pc:spChg>
        <pc:spChg chg="add mod">
          <ac:chgData name="Hannah Knehr" userId="74f742763e772009" providerId="LiveId" clId="{CF1DD1B7-CCDA-461A-AB43-26E46390CDFD}" dt="2023-06-18T10:06:06.498" v="1159" actId="1076"/>
          <ac:spMkLst>
            <pc:docMk/>
            <pc:sldMk cId="1923866295" sldId="1043"/>
            <ac:spMk id="3" creationId="{F7FE7817-7B9A-8E90-61A1-0F9F1DE629EE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7" creationId="{E7FD0D58-075C-251D-EE85-FB83356F566B}"/>
          </ac:spMkLst>
        </pc:spChg>
        <pc:spChg chg="add mod">
          <ac:chgData name="Hannah Knehr" userId="74f742763e772009" providerId="LiveId" clId="{CF1DD1B7-CCDA-461A-AB43-26E46390CDFD}" dt="2023-06-18T10:06:21.675" v="1161" actId="207"/>
          <ac:spMkLst>
            <pc:docMk/>
            <pc:sldMk cId="1923866295" sldId="1043"/>
            <ac:spMk id="9" creationId="{2FA244DC-7475-7369-C805-CDB63B02968E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10" creationId="{9B19CB60-97F0-7671-6E03-054C59E53A8B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11" creationId="{CB203505-757F-A4A1-C0DE-56F92A93225E}"/>
          </ac:spMkLst>
        </pc:spChg>
        <pc:spChg chg="add mod ord">
          <ac:chgData name="Hannah Knehr" userId="74f742763e772009" providerId="LiveId" clId="{CF1DD1B7-CCDA-461A-AB43-26E46390CDFD}" dt="2023-06-18T10:06:00.953" v="1158" actId="1076"/>
          <ac:spMkLst>
            <pc:docMk/>
            <pc:sldMk cId="1923866295" sldId="1043"/>
            <ac:spMk id="12" creationId="{B45CC111-02CC-2BB3-BD12-D7B77FC6590F}"/>
          </ac:spMkLst>
        </pc:spChg>
        <pc:spChg chg="add mod">
          <ac:chgData name="Hannah Knehr" userId="74f742763e772009" providerId="LiveId" clId="{CF1DD1B7-CCDA-461A-AB43-26E46390CDFD}" dt="2023-06-18T10:05:59.387" v="1157" actId="1036"/>
          <ac:spMkLst>
            <pc:docMk/>
            <pc:sldMk cId="1923866295" sldId="1043"/>
            <ac:spMk id="13" creationId="{0287CDE1-022A-EE47-ECB4-4BD59820AE84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14" creationId="{EF746FE5-424E-635C-EE28-48778D24CF83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18" creationId="{E3B98FB0-6A43-E092-5B0A-66F187645AF2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0" creationId="{F630A4A1-AF4C-1E61-61EF-D1084A1E9920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1" creationId="{47ECE727-0FD0-CBB1-DF79-54784280D968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2" creationId="{8A8618A6-CA6C-2937-36F5-8E93EA5883A4}"/>
          </ac:spMkLst>
        </pc:sp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4" creationId="{29254FCF-722E-2A16-E3D0-BE69D69A7D23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5" creationId="{2512F7BB-C9E0-2855-57E2-F8B1D0B7F427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6" creationId="{505662C8-DC0D-3FCE-6987-65701A19B802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8" creationId="{DB96166D-CECE-3316-A3FA-325F5CB786F2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5" creationId="{176AF94C-1548-E71B-1C84-8912518272D0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6" creationId="{9CBF224A-6379-B061-D600-916DFF2BE9A1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7" creationId="{F16D6EB7-4AA8-6FD0-EBE9-3C1AFEB0D9EC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9" creationId="{9520FBB8-3EA6-3582-EF70-B0E4F4D406AC}"/>
          </ac:picMkLst>
        </pc:picChg>
      </pc:sldChg>
      <pc:sldChg chg="addSp delSp modSp add mod">
        <pc:chgData name="Hannah Knehr" userId="74f742763e772009" providerId="LiveId" clId="{CF1DD1B7-CCDA-461A-AB43-26E46390CDFD}" dt="2023-06-18T10:22:29.428" v="1476" actId="1038"/>
        <pc:sldMkLst>
          <pc:docMk/>
          <pc:sldMk cId="3599505183" sldId="1044"/>
        </pc:sldMkLst>
        <pc:spChg chg="add mod">
          <ac:chgData name="Hannah Knehr" userId="74f742763e772009" providerId="LiveId" clId="{CF1DD1B7-CCDA-461A-AB43-26E46390CDFD}" dt="2023-06-18T10:12:05.288" v="1238" actId="403"/>
          <ac:spMkLst>
            <pc:docMk/>
            <pc:sldMk cId="3599505183" sldId="1044"/>
            <ac:spMk id="2" creationId="{A629CA86-ABA0-BB31-5F5B-AB191CB6C7C6}"/>
          </ac:spMkLst>
        </pc:spChg>
        <pc:spChg chg="del mod">
          <ac:chgData name="Hannah Knehr" userId="74f742763e772009" providerId="LiveId" clId="{CF1DD1B7-CCDA-461A-AB43-26E46390CDFD}" dt="2023-06-18T10:06:36.097" v="1166" actId="478"/>
          <ac:spMkLst>
            <pc:docMk/>
            <pc:sldMk cId="3599505183" sldId="1044"/>
            <ac:spMk id="3" creationId="{F7FE7817-7B9A-8E90-61A1-0F9F1DE629EE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7" creationId="{E7FD0D58-075C-251D-EE85-FB83356F566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9" creationId="{2FA244DC-7475-7369-C805-CDB63B02968E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10" creationId="{9B19CB60-97F0-7671-6E03-054C59E53A8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11" creationId="{CB203505-757F-A4A1-C0DE-56F92A93225E}"/>
          </ac:spMkLst>
        </pc:spChg>
        <pc:spChg chg="mod">
          <ac:chgData name="Hannah Knehr" userId="74f742763e772009" providerId="LiveId" clId="{CF1DD1B7-CCDA-461A-AB43-26E46390CDFD}" dt="2023-06-18T10:22:22.526" v="1458" actId="1076"/>
          <ac:spMkLst>
            <pc:docMk/>
            <pc:sldMk cId="3599505183" sldId="1044"/>
            <ac:spMk id="12" creationId="{B45CC111-02CC-2BB3-BD12-D7B77FC6590F}"/>
          </ac:spMkLst>
        </pc:spChg>
        <pc:spChg chg="mod">
          <ac:chgData name="Hannah Knehr" userId="74f742763e772009" providerId="LiveId" clId="{CF1DD1B7-CCDA-461A-AB43-26E46390CDFD}" dt="2023-06-18T10:07:37.268" v="1174" actId="207"/>
          <ac:spMkLst>
            <pc:docMk/>
            <pc:sldMk cId="3599505183" sldId="1044"/>
            <ac:spMk id="15" creationId="{CBA7F311-570C-A20A-2A46-7E94A3A3423E}"/>
          </ac:spMkLst>
        </pc:spChg>
        <pc:spChg chg="mod">
          <ac:chgData name="Hannah Knehr" userId="74f742763e772009" providerId="LiveId" clId="{CF1DD1B7-CCDA-461A-AB43-26E46390CDFD}" dt="2023-06-18T10:10:51.053" v="1226" actId="207"/>
          <ac:spMkLst>
            <pc:docMk/>
            <pc:sldMk cId="3599505183" sldId="1044"/>
            <ac:spMk id="18" creationId="{31BB30E5-CD2C-1013-1438-028AE597EB03}"/>
          </ac:spMkLst>
        </pc:spChg>
        <pc:spChg chg="mod">
          <ac:chgData name="Hannah Knehr" userId="74f742763e772009" providerId="LiveId" clId="{CF1DD1B7-CCDA-461A-AB43-26E46390CDFD}" dt="2023-06-18T10:07:17.530" v="1171"/>
          <ac:spMkLst>
            <pc:docMk/>
            <pc:sldMk cId="3599505183" sldId="1044"/>
            <ac:spMk id="20" creationId="{74D80D3F-DE09-5AAE-3CE0-EC95045B8429}"/>
          </ac:spMkLst>
        </pc:spChg>
        <pc:spChg chg="mod">
          <ac:chgData name="Hannah Knehr" userId="74f742763e772009" providerId="LiveId" clId="{CF1DD1B7-CCDA-461A-AB43-26E46390CDFD}" dt="2023-06-18T10:11:08.040" v="1232" actId="1076"/>
          <ac:spMkLst>
            <pc:docMk/>
            <pc:sldMk cId="3599505183" sldId="1044"/>
            <ac:spMk id="21" creationId="{D01EE72E-C21D-7E20-24CD-93A135117CD6}"/>
          </ac:spMkLst>
        </pc:spChg>
        <pc:spChg chg="mod">
          <ac:chgData name="Hannah Knehr" userId="74f742763e772009" providerId="LiveId" clId="{CF1DD1B7-CCDA-461A-AB43-26E46390CDFD}" dt="2023-06-18T10:07:17.530" v="1171"/>
          <ac:spMkLst>
            <pc:docMk/>
            <pc:sldMk cId="3599505183" sldId="1044"/>
            <ac:spMk id="23" creationId="{29E70819-5991-4E35-8720-6052223875EA}"/>
          </ac:spMkLst>
        </pc:spChg>
        <pc:spChg chg="mod">
          <ac:chgData name="Hannah Knehr" userId="74f742763e772009" providerId="LiveId" clId="{CF1DD1B7-CCDA-461A-AB43-26E46390CDFD}" dt="2023-06-18T10:07:17.530" v="1171"/>
          <ac:spMkLst>
            <pc:docMk/>
            <pc:sldMk cId="3599505183" sldId="1044"/>
            <ac:spMk id="24" creationId="{FF15A191-0C33-14A6-B2E6-E24C7A9333F8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26" creationId="{993640FD-BE77-E25B-9272-60199734124A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27" creationId="{DCB72220-D208-6DEC-964B-1F14377B8592}"/>
          </ac:spMkLst>
        </pc:spChg>
        <pc:spChg chg="mod or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2" creationId="{69DCEABB-B924-036B-5705-CFCF974CC3CF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3" creationId="{588FE0C0-599D-E3BC-C39E-4842B5EA9D89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5" creationId="{D2F6D365-E1E0-B605-05C4-4E32CCB58370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6" creationId="{ECED109D-B33E-C046-63DD-213CB75EB6D1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7" creationId="{05C3C063-F11A-2F5C-010C-2EA6BA5FBA19}"/>
          </ac:spMkLst>
        </pc:spChg>
        <pc:grpChg chg="add mod">
          <ac:chgData name="Hannah Knehr" userId="74f742763e772009" providerId="LiveId" clId="{CF1DD1B7-CCDA-461A-AB43-26E46390CDFD}" dt="2023-06-18T10:22:29.428" v="1476" actId="1038"/>
          <ac:grpSpMkLst>
            <pc:docMk/>
            <pc:sldMk cId="3599505183" sldId="1044"/>
            <ac:grpSpMk id="14" creationId="{AA6E257C-17BF-24F6-248B-53FD23333815}"/>
          </ac:grpSpMkLst>
        </pc:grpChg>
        <pc:grpChg chg="add del mod">
          <ac:chgData name="Hannah Knehr" userId="74f742763e772009" providerId="LiveId" clId="{CF1DD1B7-CCDA-461A-AB43-26E46390CDFD}" dt="2023-06-18T10:07:58.258" v="1180" actId="165"/>
          <ac:grpSpMkLst>
            <pc:docMk/>
            <pc:sldMk cId="3599505183" sldId="1044"/>
            <ac:grpSpMk id="25" creationId="{08AB2ACC-BE7D-46C1-3868-933EE580FB03}"/>
          </ac:grpSpMkLst>
        </pc:grp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4" creationId="{29254FCF-722E-2A16-E3D0-BE69D69A7D23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5" creationId="{2512F7BB-C9E0-2855-57E2-F8B1D0B7F427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6" creationId="{505662C8-DC0D-3FCE-6987-65701A19B802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8" creationId="{DB96166D-CECE-3316-A3FA-325F5CB786F2}"/>
          </ac:picMkLst>
        </pc:picChg>
        <pc:picChg chg="mod">
          <ac:chgData name="Hannah Knehr" userId="74f742763e772009" providerId="LiveId" clId="{CF1DD1B7-CCDA-461A-AB43-26E46390CDFD}" dt="2023-06-18T10:07:17.530" v="1171"/>
          <ac:picMkLst>
            <pc:docMk/>
            <pc:sldMk cId="3599505183" sldId="1044"/>
            <ac:picMk id="16" creationId="{9BE2D5BE-E151-AE3E-276A-DE1BDBCA1DB4}"/>
          </ac:picMkLst>
        </pc:picChg>
        <pc:picChg chg="mod">
          <ac:chgData name="Hannah Knehr" userId="74f742763e772009" providerId="LiveId" clId="{CF1DD1B7-CCDA-461A-AB43-26E46390CDFD}" dt="2023-06-18T10:07:17.530" v="1171"/>
          <ac:picMkLst>
            <pc:docMk/>
            <pc:sldMk cId="3599505183" sldId="1044"/>
            <ac:picMk id="17" creationId="{23001AAE-D007-1D7A-32A9-52A7E0D8AFB3}"/>
          </ac:picMkLst>
        </pc:picChg>
        <pc:picChg chg="mod">
          <ac:chgData name="Hannah Knehr" userId="74f742763e772009" providerId="LiveId" clId="{CF1DD1B7-CCDA-461A-AB43-26E46390CDFD}" dt="2023-06-18T10:10:52.966" v="1228" actId="1076"/>
          <ac:picMkLst>
            <pc:docMk/>
            <pc:sldMk cId="3599505183" sldId="1044"/>
            <ac:picMk id="19" creationId="{2F20C485-842C-F66C-16E7-0C23B1904A6D}"/>
          </ac:picMkLst>
        </pc:picChg>
        <pc:picChg chg="mod">
          <ac:chgData name="Hannah Knehr" userId="74f742763e772009" providerId="LiveId" clId="{CF1DD1B7-CCDA-461A-AB43-26E46390CDFD}" dt="2023-06-18T10:07:17.530" v="1171"/>
          <ac:picMkLst>
            <pc:docMk/>
            <pc:sldMk cId="3599505183" sldId="1044"/>
            <ac:picMk id="22" creationId="{9FA5F99D-E5B5-F242-DC3F-1AE4C46B668C}"/>
          </ac:picMkLst>
        </pc:picChg>
        <pc:picChg chg="mo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28" creationId="{3341D90A-56EE-69BC-72A5-2A8FC7C02626}"/>
          </ac:picMkLst>
        </pc:picChg>
        <pc:picChg chg="mo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29" creationId="{C9D0A416-444D-434A-979F-831A3B5C43D1}"/>
          </ac:picMkLst>
        </pc:picChg>
        <pc:picChg chg="mod or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30" creationId="{C05C39CF-2F36-AF70-0EDD-F06398806AAD}"/>
          </ac:picMkLst>
        </pc:picChg>
        <pc:picChg chg="mod or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31" creationId="{6324436E-7D16-25CC-C51E-97452F804885}"/>
          </ac:picMkLst>
        </pc:picChg>
        <pc:picChg chg="mo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34" creationId="{614DBA72-0E70-B8ED-782B-4DC49EC7096A}"/>
          </ac:picMkLst>
        </pc:picChg>
      </pc:sldChg>
      <pc:sldChg chg="addSp delSp modSp add mod">
        <pc:chgData name="Hannah Knehr" userId="74f742763e772009" providerId="LiveId" clId="{CF1DD1B7-CCDA-461A-AB43-26E46390CDFD}" dt="2023-06-18T10:22:08.971" v="1456" actId="1036"/>
        <pc:sldMkLst>
          <pc:docMk/>
          <pc:sldMk cId="3294048764" sldId="1045"/>
        </pc:sldMkLst>
        <pc:spChg chg="mod">
          <ac:chgData name="Hannah Knehr" userId="74f742763e772009" providerId="LiveId" clId="{CF1DD1B7-CCDA-461A-AB43-26E46390CDFD}" dt="2023-06-18T10:22:03.782" v="1444" actId="1076"/>
          <ac:spMkLst>
            <pc:docMk/>
            <pc:sldMk cId="3294048764" sldId="1045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3" creationId="{F8BEBAB5-00ED-90B3-BDB2-DD4BB6647D3C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4" creationId="{A1EEC6B7-612B-4A40-CB44-4EFE9B546032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5" creationId="{F57F5962-EA90-7121-C3C4-E2A551454750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6" creationId="{EE866B7B-8334-F17F-EFEA-011AB68D49C2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7" creationId="{14D4408B-9369-FC2E-05A1-C76029135304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8" creationId="{AF9AA858-091F-F9CC-4EF1-4A355EEF6AB9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15" creationId="{6B7153C2-752E-FFB7-28A7-1DF78090F73E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16" creationId="{139FD600-47A9-B32A-257D-FE981B8B4236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17" creationId="{F28E7142-4033-7EB6-A2D7-AFB4834300D3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18" creationId="{E5D680A5-B9FD-362E-6DA2-70A59866640F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19" creationId="{EE1CF42A-19E5-641A-9146-C5CB9AC3E7B6}"/>
          </ac:spMkLst>
        </pc:spChg>
        <pc:spChg chg="add mod">
          <ac:chgData name="Hannah Knehr" userId="74f742763e772009" providerId="LiveId" clId="{CF1DD1B7-CCDA-461A-AB43-26E46390CDFD}" dt="2023-06-18T10:22:08.971" v="1456" actId="1036"/>
          <ac:spMkLst>
            <pc:docMk/>
            <pc:sldMk cId="3294048764" sldId="1045"/>
            <ac:spMk id="20" creationId="{BB837699-B04F-7F25-0062-1E2E08906F24}"/>
          </ac:spMkLst>
        </pc:spChg>
        <pc:spChg chg="add del mod">
          <ac:chgData name="Hannah Knehr" userId="74f742763e772009" providerId="LiveId" clId="{CF1DD1B7-CCDA-461A-AB43-26E46390CDFD}" dt="2023-06-18T10:14:20.353" v="1268" actId="478"/>
          <ac:spMkLst>
            <pc:docMk/>
            <pc:sldMk cId="3294048764" sldId="1045"/>
            <ac:spMk id="21" creationId="{1AC17E74-0C04-FED2-8EFF-5CEFA3C04574}"/>
          </ac:spMkLst>
        </pc:spChg>
        <pc:cxnChg chg="add mod">
          <ac:chgData name="Hannah Knehr" userId="74f742763e772009" providerId="LiveId" clId="{CF1DD1B7-CCDA-461A-AB43-26E46390CDFD}" dt="2023-06-18T10:22:08.971" v="1456" actId="1036"/>
          <ac:cxnSpMkLst>
            <pc:docMk/>
            <pc:sldMk cId="3294048764" sldId="1045"/>
            <ac:cxnSpMk id="9" creationId="{76F2ED6A-BA80-4DEF-531C-5AC84AAD2B0E}"/>
          </ac:cxnSpMkLst>
        </pc:cxnChg>
        <pc:cxnChg chg="add mod">
          <ac:chgData name="Hannah Knehr" userId="74f742763e772009" providerId="LiveId" clId="{CF1DD1B7-CCDA-461A-AB43-26E46390CDFD}" dt="2023-06-18T10:22:08.971" v="1456" actId="1036"/>
          <ac:cxnSpMkLst>
            <pc:docMk/>
            <pc:sldMk cId="3294048764" sldId="1045"/>
            <ac:cxnSpMk id="10" creationId="{5D456158-2FCF-E9E6-EF22-2610CAC0B31A}"/>
          </ac:cxnSpMkLst>
        </pc:cxnChg>
        <pc:cxnChg chg="add mod">
          <ac:chgData name="Hannah Knehr" userId="74f742763e772009" providerId="LiveId" clId="{CF1DD1B7-CCDA-461A-AB43-26E46390CDFD}" dt="2023-06-18T10:22:08.971" v="1456" actId="1036"/>
          <ac:cxnSpMkLst>
            <pc:docMk/>
            <pc:sldMk cId="3294048764" sldId="1045"/>
            <ac:cxnSpMk id="11" creationId="{179EB360-F690-A94C-73E0-8803C030D00E}"/>
          </ac:cxnSpMkLst>
        </pc:cxnChg>
        <pc:cxnChg chg="add mod">
          <ac:chgData name="Hannah Knehr" userId="74f742763e772009" providerId="LiveId" clId="{CF1DD1B7-CCDA-461A-AB43-26E46390CDFD}" dt="2023-06-18T10:22:08.971" v="1456" actId="1036"/>
          <ac:cxnSpMkLst>
            <pc:docMk/>
            <pc:sldMk cId="3294048764" sldId="1045"/>
            <ac:cxnSpMk id="12" creationId="{58FF5D61-68F0-ABEF-81A2-7407C26CD513}"/>
          </ac:cxnSpMkLst>
        </pc:cxnChg>
        <pc:cxnChg chg="add mod">
          <ac:chgData name="Hannah Knehr" userId="74f742763e772009" providerId="LiveId" clId="{CF1DD1B7-CCDA-461A-AB43-26E46390CDFD}" dt="2023-06-18T10:22:08.971" v="1456" actId="1036"/>
          <ac:cxnSpMkLst>
            <pc:docMk/>
            <pc:sldMk cId="3294048764" sldId="1045"/>
            <ac:cxnSpMk id="13" creationId="{82F3F02C-EE8B-02EB-4D8E-C3AC13E0B831}"/>
          </ac:cxnSpMkLst>
        </pc:cxnChg>
        <pc:cxnChg chg="add del mod">
          <ac:chgData name="Hannah Knehr" userId="74f742763e772009" providerId="LiveId" clId="{CF1DD1B7-CCDA-461A-AB43-26E46390CDFD}" dt="2023-06-18T10:14:21.812" v="1269" actId="478"/>
          <ac:cxnSpMkLst>
            <pc:docMk/>
            <pc:sldMk cId="3294048764" sldId="1045"/>
            <ac:cxnSpMk id="14" creationId="{40117C85-CD99-E06C-8F9B-0B4D4C583302}"/>
          </ac:cxnSpMkLst>
        </pc:cxnChg>
        <pc:cxnChg chg="add del mod">
          <ac:chgData name="Hannah Knehr" userId="74f742763e772009" providerId="LiveId" clId="{CF1DD1B7-CCDA-461A-AB43-26E46390CDFD}" dt="2023-06-18T10:14:15.585" v="1267" actId="478"/>
          <ac:cxnSpMkLst>
            <pc:docMk/>
            <pc:sldMk cId="3294048764" sldId="1045"/>
            <ac:cxnSpMk id="22" creationId="{9111CE79-B97E-37B1-2A49-57F2D2AE3776}"/>
          </ac:cxnSpMkLst>
        </pc:cxnChg>
      </pc:sldChg>
      <pc:sldChg chg="addSp delSp modSp add mod ord">
        <pc:chgData name="Hannah Knehr" userId="74f742763e772009" providerId="LiveId" clId="{CF1DD1B7-CCDA-461A-AB43-26E46390CDFD}" dt="2023-06-18T10:21:39.944" v="1433" actId="1076"/>
        <pc:sldMkLst>
          <pc:docMk/>
          <pc:sldMk cId="3189985373" sldId="1046"/>
        </pc:sldMkLst>
        <pc:spChg chg="mod">
          <ac:chgData name="Hannah Knehr" userId="74f742763e772009" providerId="LiveId" clId="{CF1DD1B7-CCDA-461A-AB43-26E46390CDFD}" dt="2023-06-18T10:18:00.200" v="1373" actId="20577"/>
          <ac:spMkLst>
            <pc:docMk/>
            <pc:sldMk cId="3189985373" sldId="1046"/>
            <ac:spMk id="2" creationId="{80B64D3B-F3FA-4AD7-5700-D3734D3ADEE9}"/>
          </ac:spMkLst>
        </pc:spChg>
        <pc:spChg chg="add del mod">
          <ac:chgData name="Hannah Knehr" userId="74f742763e772009" providerId="LiveId" clId="{CF1DD1B7-CCDA-461A-AB43-26E46390CDFD}" dt="2023-06-18T10:18:56.583" v="1389"/>
          <ac:spMkLst>
            <pc:docMk/>
            <pc:sldMk cId="3189985373" sldId="1046"/>
            <ac:spMk id="3" creationId="{62173B02-5881-4607-7927-38D2BC7E7852}"/>
          </ac:spMkLst>
        </pc:spChg>
        <pc:spChg chg="add mod">
          <ac:chgData name="Hannah Knehr" userId="74f742763e772009" providerId="LiveId" clId="{CF1DD1B7-CCDA-461A-AB43-26E46390CDFD}" dt="2023-06-18T10:21:34.537" v="1431" actId="1076"/>
          <ac:spMkLst>
            <pc:docMk/>
            <pc:sldMk cId="3189985373" sldId="1046"/>
            <ac:spMk id="8" creationId="{4F3DA4E7-E9BC-950E-A298-5D8E4C2A062C}"/>
          </ac:spMkLst>
        </pc:spChg>
        <pc:picChg chg="add mod">
          <ac:chgData name="Hannah Knehr" userId="74f742763e772009" providerId="LiveId" clId="{CF1DD1B7-CCDA-461A-AB43-26E46390CDFD}" dt="2023-06-18T10:21:39.944" v="1433" actId="1076"/>
          <ac:picMkLst>
            <pc:docMk/>
            <pc:sldMk cId="3189985373" sldId="1046"/>
            <ac:picMk id="5" creationId="{54983D5F-4CB0-D4F1-0C23-B5023F8429E8}"/>
          </ac:picMkLst>
        </pc:picChg>
        <pc:picChg chg="add mod">
          <ac:chgData name="Hannah Knehr" userId="74f742763e772009" providerId="LiveId" clId="{CF1DD1B7-CCDA-461A-AB43-26E46390CDFD}" dt="2023-06-18T10:21:37.928" v="1432" actId="1076"/>
          <ac:picMkLst>
            <pc:docMk/>
            <pc:sldMk cId="3189985373" sldId="1046"/>
            <ac:picMk id="7" creationId="{96704BD7-C7F8-CD96-D1D6-E7FE0D37BC5C}"/>
          </ac:picMkLst>
        </pc:picChg>
        <pc:picChg chg="add del mod">
          <ac:chgData name="Hannah Knehr" userId="74f742763e772009" providerId="LiveId" clId="{CF1DD1B7-CCDA-461A-AB43-26E46390CDFD}" dt="2023-06-18T10:18:58.389" v="1390" actId="478"/>
          <ac:picMkLst>
            <pc:docMk/>
            <pc:sldMk cId="3189985373" sldId="1046"/>
            <ac:picMk id="1026" creationId="{D67C59D6-2560-BF35-1DCD-DDE3797FDF5A}"/>
          </ac:picMkLst>
        </pc:picChg>
        <pc:picChg chg="add del mod">
          <ac:chgData name="Hannah Knehr" userId="74f742763e772009" providerId="LiveId" clId="{CF1DD1B7-CCDA-461A-AB43-26E46390CDFD}" dt="2023-06-18T10:19:38.413" v="1394" actId="478"/>
          <ac:picMkLst>
            <pc:docMk/>
            <pc:sldMk cId="3189985373" sldId="1046"/>
            <ac:picMk id="1028" creationId="{AD5AFAD0-2620-6E15-3D8D-F62D3831237A}"/>
          </ac:picMkLst>
        </pc:picChg>
        <pc:picChg chg="add del mod">
          <ac:chgData name="Hannah Knehr" userId="74f742763e772009" providerId="LiveId" clId="{CF1DD1B7-CCDA-461A-AB43-26E46390CDFD}" dt="2023-06-18T10:19:45.502" v="1397" actId="478"/>
          <ac:picMkLst>
            <pc:docMk/>
            <pc:sldMk cId="3189985373" sldId="1046"/>
            <ac:picMk id="1030" creationId="{880A2195-84FD-AF9B-A353-6E5FD555F5F9}"/>
          </ac:picMkLst>
        </pc:picChg>
      </pc:sldChg>
      <pc:sldChg chg="addSp modSp add mod">
        <pc:chgData name="Hannah Knehr" userId="74f742763e772009" providerId="LiveId" clId="{CF1DD1B7-CCDA-461A-AB43-26E46390CDFD}" dt="2023-06-18T10:21:56.882" v="1442" actId="1076"/>
        <pc:sldMkLst>
          <pc:docMk/>
          <pc:sldMk cId="2195044017" sldId="1047"/>
        </pc:sldMkLst>
        <pc:spChg chg="mod">
          <ac:chgData name="Hannah Knehr" userId="74f742763e772009" providerId="LiveId" clId="{CF1DD1B7-CCDA-461A-AB43-26E46390CDFD}" dt="2023-06-18T10:18:08.936" v="1381" actId="20577"/>
          <ac:spMkLst>
            <pc:docMk/>
            <pc:sldMk cId="2195044017" sldId="1047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0:21:56.882" v="1442" actId="1076"/>
          <ac:spMkLst>
            <pc:docMk/>
            <pc:sldMk cId="2195044017" sldId="1047"/>
            <ac:spMk id="5" creationId="{2F481A40-D1DD-B643-10F3-F23B11490F3F}"/>
          </ac:spMkLst>
        </pc:spChg>
        <pc:picChg chg="add mod">
          <ac:chgData name="Hannah Knehr" userId="74f742763e772009" providerId="LiveId" clId="{CF1DD1B7-CCDA-461A-AB43-26E46390CDFD}" dt="2023-06-18T10:21:47.416" v="1434"/>
          <ac:picMkLst>
            <pc:docMk/>
            <pc:sldMk cId="2195044017" sldId="1047"/>
            <ac:picMk id="3" creationId="{93438005-C65C-FFFF-7ADF-AABCFD20C657}"/>
          </ac:picMkLst>
        </pc:picChg>
        <pc:picChg chg="add mod">
          <ac:chgData name="Hannah Knehr" userId="74f742763e772009" providerId="LiveId" clId="{CF1DD1B7-CCDA-461A-AB43-26E46390CDFD}" dt="2023-06-18T10:21:47.416" v="1434"/>
          <ac:picMkLst>
            <pc:docMk/>
            <pc:sldMk cId="2195044017" sldId="1047"/>
            <ac:picMk id="4" creationId="{3059C76F-4890-80D2-9B5C-A815A853F7BA}"/>
          </ac:picMkLst>
        </pc:picChg>
      </pc:sldChg>
      <pc:sldChg chg="add del">
        <pc:chgData name="Hannah Knehr" userId="74f742763e772009" providerId="LiveId" clId="{CF1DD1B7-CCDA-461A-AB43-26E46390CDFD}" dt="2023-06-18T10:18:04.707" v="1377"/>
        <pc:sldMkLst>
          <pc:docMk/>
          <pc:sldMk cId="3276821003" sldId="1047"/>
        </pc:sldMkLst>
      </pc:sldChg>
      <pc:sldChg chg="addSp delSp modSp add mod">
        <pc:chgData name="Hannah Knehr" userId="74f742763e772009" providerId="LiveId" clId="{CF1DD1B7-CCDA-461A-AB43-26E46390CDFD}" dt="2023-06-18T10:23:27.038" v="1513" actId="1076"/>
        <pc:sldMkLst>
          <pc:docMk/>
          <pc:sldMk cId="720060071" sldId="1048"/>
        </pc:sldMkLst>
        <pc:spChg chg="mod">
          <ac:chgData name="Hannah Knehr" userId="74f742763e772009" providerId="LiveId" clId="{CF1DD1B7-CCDA-461A-AB43-26E46390CDFD}" dt="2023-06-18T10:23:00.017" v="1478" actId="20577"/>
          <ac:spMkLst>
            <pc:docMk/>
            <pc:sldMk cId="720060071" sldId="1048"/>
            <ac:spMk id="2" creationId="{80B64D3B-F3FA-4AD7-5700-D3734D3ADEE9}"/>
          </ac:spMkLst>
        </pc:spChg>
        <pc:spChg chg="del">
          <ac:chgData name="Hannah Knehr" userId="74f742763e772009" providerId="LiveId" clId="{CF1DD1B7-CCDA-461A-AB43-26E46390CDFD}" dt="2023-06-18T10:23:06.601" v="1480" actId="478"/>
          <ac:spMkLst>
            <pc:docMk/>
            <pc:sldMk cId="720060071" sldId="1048"/>
            <ac:spMk id="5" creationId="{2F481A40-D1DD-B643-10F3-F23B11490F3F}"/>
          </ac:spMkLst>
        </pc:spChg>
        <pc:spChg chg="add mod">
          <ac:chgData name="Hannah Knehr" userId="74f742763e772009" providerId="LiveId" clId="{CF1DD1B7-CCDA-461A-AB43-26E46390CDFD}" dt="2023-06-18T10:23:27.038" v="1513" actId="1076"/>
          <ac:spMkLst>
            <pc:docMk/>
            <pc:sldMk cId="720060071" sldId="1048"/>
            <ac:spMk id="6" creationId="{2A54910E-1C5F-6240-7020-739AF603078A}"/>
          </ac:spMkLst>
        </pc:spChg>
        <pc:picChg chg="del">
          <ac:chgData name="Hannah Knehr" userId="74f742763e772009" providerId="LiveId" clId="{CF1DD1B7-CCDA-461A-AB43-26E46390CDFD}" dt="2023-06-18T10:23:08.356" v="1481" actId="478"/>
          <ac:picMkLst>
            <pc:docMk/>
            <pc:sldMk cId="720060071" sldId="1048"/>
            <ac:picMk id="3" creationId="{93438005-C65C-FFFF-7ADF-AABCFD20C657}"/>
          </ac:picMkLst>
        </pc:picChg>
        <pc:picChg chg="del">
          <ac:chgData name="Hannah Knehr" userId="74f742763e772009" providerId="LiveId" clId="{CF1DD1B7-CCDA-461A-AB43-26E46390CDFD}" dt="2023-06-18T10:23:05.030" v="1479" actId="478"/>
          <ac:picMkLst>
            <pc:docMk/>
            <pc:sldMk cId="720060071" sldId="1048"/>
            <ac:picMk id="4" creationId="{3059C76F-4890-80D2-9B5C-A815A853F7BA}"/>
          </ac:picMkLst>
        </pc:picChg>
      </pc:sldChg>
      <pc:sldChg chg="addSp delSp modSp add mod ord">
        <pc:chgData name="Hannah Knehr" userId="74f742763e772009" providerId="LiveId" clId="{CF1DD1B7-CCDA-461A-AB43-26E46390CDFD}" dt="2023-06-18T10:25:46.041" v="1607" actId="1076"/>
        <pc:sldMkLst>
          <pc:docMk/>
          <pc:sldMk cId="706775152" sldId="1049"/>
        </pc:sldMkLst>
        <pc:spChg chg="del">
          <ac:chgData name="Hannah Knehr" userId="74f742763e772009" providerId="LiveId" clId="{CF1DD1B7-CCDA-461A-AB43-26E46390CDFD}" dt="2023-06-18T10:25:21.988" v="1602" actId="478"/>
          <ac:spMkLst>
            <pc:docMk/>
            <pc:sldMk cId="706775152" sldId="1049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0:25:28.547" v="1603" actId="1076"/>
          <ac:spMkLst>
            <pc:docMk/>
            <pc:sldMk cId="706775152" sldId="1049"/>
            <ac:spMk id="3" creationId="{A0BAB6F1-F4D3-8B3D-91FD-5D9396466CFA}"/>
          </ac:spMkLst>
        </pc:spChg>
        <pc:spChg chg="add mod">
          <ac:chgData name="Hannah Knehr" userId="74f742763e772009" providerId="LiveId" clId="{CF1DD1B7-CCDA-461A-AB43-26E46390CDFD}" dt="2023-06-18T10:25:35.752" v="1604" actId="1076"/>
          <ac:spMkLst>
            <pc:docMk/>
            <pc:sldMk cId="706775152" sldId="1049"/>
            <ac:spMk id="4" creationId="{38ED8442-8F8A-07AA-E0E3-5CA93B5F3D14}"/>
          </ac:spMkLst>
        </pc:spChg>
        <pc:spChg chg="del">
          <ac:chgData name="Hannah Knehr" userId="74f742763e772009" providerId="LiveId" clId="{CF1DD1B7-CCDA-461A-AB43-26E46390CDFD}" dt="2023-06-18T10:24:59.058" v="1595" actId="478"/>
          <ac:spMkLst>
            <pc:docMk/>
            <pc:sldMk cId="706775152" sldId="1049"/>
            <ac:spMk id="6" creationId="{2A54910E-1C5F-6240-7020-739AF603078A}"/>
          </ac:spMkLst>
        </pc:spChg>
        <pc:picChg chg="add mod">
          <ac:chgData name="Hannah Knehr" userId="74f742763e772009" providerId="LiveId" clId="{CF1DD1B7-CCDA-461A-AB43-26E46390CDFD}" dt="2023-06-18T10:25:44.328" v="1606" actId="1076"/>
          <ac:picMkLst>
            <pc:docMk/>
            <pc:sldMk cId="706775152" sldId="1049"/>
            <ac:picMk id="5" creationId="{D2142788-3A93-6D4C-ACDD-5B0BC48A4104}"/>
          </ac:picMkLst>
        </pc:picChg>
        <pc:picChg chg="add mod">
          <ac:chgData name="Hannah Knehr" userId="74f742763e772009" providerId="LiveId" clId="{CF1DD1B7-CCDA-461A-AB43-26E46390CDFD}" dt="2023-06-18T10:25:39.953" v="1605" actId="1076"/>
          <ac:picMkLst>
            <pc:docMk/>
            <pc:sldMk cId="706775152" sldId="1049"/>
            <ac:picMk id="7" creationId="{C76E603B-E205-B817-ACC8-259B4A662B6C}"/>
          </ac:picMkLst>
        </pc:picChg>
        <pc:picChg chg="add mod">
          <ac:chgData name="Hannah Knehr" userId="74f742763e772009" providerId="LiveId" clId="{CF1DD1B7-CCDA-461A-AB43-26E46390CDFD}" dt="2023-06-18T10:25:46.041" v="1607" actId="1076"/>
          <ac:picMkLst>
            <pc:docMk/>
            <pc:sldMk cId="706775152" sldId="1049"/>
            <ac:picMk id="8" creationId="{308D5B1D-4CD2-4082-B82E-249AE1943C45}"/>
          </ac:picMkLst>
        </pc:picChg>
      </pc:sldChg>
      <pc:sldMasterChg chg="delSldLayout">
        <pc:chgData name="Hannah Knehr" userId="74f742763e772009" providerId="LiveId" clId="{CF1DD1B7-CCDA-461A-AB43-26E46390CDFD}" dt="2023-06-18T09:17:38.632" v="25" actId="47"/>
        <pc:sldMasterMkLst>
          <pc:docMk/>
          <pc:sldMasterMk cId="3906421490" sldId="2147483706"/>
        </pc:sldMasterMkLst>
        <pc:sldLayoutChg chg="del">
          <pc:chgData name="Hannah Knehr" userId="74f742763e772009" providerId="LiveId" clId="{CF1DD1B7-CCDA-461A-AB43-26E46390CDFD}" dt="2023-06-18T09:17:38.632" v="25" actId="47"/>
          <pc:sldLayoutMkLst>
            <pc:docMk/>
            <pc:sldMasterMk cId="3906421490" sldId="2147483706"/>
            <pc:sldLayoutMk cId="2312237380" sldId="2147483717"/>
          </pc:sldLayoutMkLst>
        </pc:sldLayoutChg>
      </pc:sldMasterChg>
      <pc:sldMasterChg chg="delSldLayout">
        <pc:chgData name="Hannah Knehr" userId="74f742763e772009" providerId="LiveId" clId="{CF1DD1B7-CCDA-461A-AB43-26E46390CDFD}" dt="2023-06-18T09:21:52.204" v="112" actId="47"/>
        <pc:sldMasterMkLst>
          <pc:docMk/>
          <pc:sldMasterMk cId="1741657950" sldId="2147483718"/>
        </pc:sldMasterMkLst>
        <pc:sldLayoutChg chg="del">
          <pc:chgData name="Hannah Knehr" userId="74f742763e772009" providerId="LiveId" clId="{CF1DD1B7-CCDA-461A-AB43-26E46390CDFD}" dt="2023-06-18T09:21:52.204" v="112" actId="47"/>
          <pc:sldLayoutMkLst>
            <pc:docMk/>
            <pc:sldMasterMk cId="1741657950" sldId="2147483718"/>
            <pc:sldLayoutMk cId="2163476339" sldId="214748372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4165600" y="3760568"/>
            <a:ext cx="8077200" cy="516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9" name="Google Shape;209;p31"/>
          <p:cNvSpPr/>
          <p:nvPr/>
        </p:nvSpPr>
        <p:spPr>
          <a:xfrm rot="10800000">
            <a:off x="-1006525" y="-392933"/>
            <a:ext cx="4029300" cy="2578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13250" y="896984"/>
            <a:ext cx="77175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068250" y="2839364"/>
            <a:ext cx="30075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483550" y="4523533"/>
            <a:ext cx="41769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3069175" y="2457500"/>
            <a:ext cx="30075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63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20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pic>
        <p:nvPicPr>
          <p:cNvPr id="5" name="Grafik 4" descr="Marke folgen mit einfarbiger Füllung">
            <a:extLst>
              <a:ext uri="{FF2B5EF4-FFF2-40B4-BE49-F238E27FC236}">
                <a16:creationId xmlns:a16="http://schemas.microsoft.com/office/drawing/2014/main" id="{54983D5F-4CB0-D4F1-0C23-B5023F842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7" name="Grafik 6" descr="Markee nicht mehr folgen mit einfarbiger Füllung">
            <a:extLst>
              <a:ext uri="{FF2B5EF4-FFF2-40B4-BE49-F238E27FC236}">
                <a16:creationId xmlns:a16="http://schemas.microsoft.com/office/drawing/2014/main" id="{96704BD7-C7F8-CD96-D1D6-E7FE0D37B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3DA4E7-E9BC-950E-A298-5D8E4C2A062C}"/>
              </a:ext>
            </a:extLst>
          </p:cNvPr>
          <p:cNvSpPr txBox="1"/>
          <p:nvPr/>
        </p:nvSpPr>
        <p:spPr>
          <a:xfrm>
            <a:off x="3390034" y="1960050"/>
            <a:ext cx="236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8998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pic>
        <p:nvPicPr>
          <p:cNvPr id="3" name="Grafik 2" descr="Marke folgen mit einfarbiger Füllung">
            <a:extLst>
              <a:ext uri="{FF2B5EF4-FFF2-40B4-BE49-F238E27FC236}">
                <a16:creationId xmlns:a16="http://schemas.microsoft.com/office/drawing/2014/main" id="{93438005-C65C-FFFF-7ADF-AABCFD20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4" name="Grafik 3" descr="Markee nicht mehr folgen mit einfarbiger Füllung">
            <a:extLst>
              <a:ext uri="{FF2B5EF4-FFF2-40B4-BE49-F238E27FC236}">
                <a16:creationId xmlns:a16="http://schemas.microsoft.com/office/drawing/2014/main" id="{3059C76F-4890-80D2-9B5C-A815A853F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4048558" y="1893743"/>
            <a:ext cx="104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CARE</a:t>
            </a:r>
          </a:p>
        </p:txBody>
      </p:sp>
    </p:spTree>
    <p:extLst>
      <p:ext uri="{BB962C8B-B14F-4D97-AF65-F5344CB8AC3E}">
        <p14:creationId xmlns:p14="http://schemas.microsoft.com/office/powerpoint/2010/main" val="219504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54910E-1C5F-6240-7020-739AF603078A}"/>
              </a:ext>
            </a:extLst>
          </p:cNvPr>
          <p:cNvSpPr txBox="1"/>
          <p:nvPr/>
        </p:nvSpPr>
        <p:spPr>
          <a:xfrm>
            <a:off x="2971800" y="3429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Platzhalter 2 </a:t>
            </a:r>
            <a:r>
              <a:rPr lang="de-DE" dirty="0" err="1"/>
              <a:t>Counterfactuals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8" y="970327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2508842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kern="0" dirty="0">
                <a:solidFill>
                  <a:schemeClr val="accent1"/>
                </a:solidFill>
              </a:rPr>
              <a:t>Do you have any question?</a:t>
            </a: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>
              <a:spcBef>
                <a:spcPts val="1600"/>
              </a:spcBef>
              <a:spcAft>
                <a:spcPts val="1600"/>
              </a:spcAft>
            </a:pP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42788-3A93-6D4C-ACDD-5B0BC48A4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5" r="23812"/>
          <a:stretch/>
        </p:blipFill>
        <p:spPr>
          <a:xfrm>
            <a:off x="1928800" y="3871074"/>
            <a:ext cx="1441803" cy="1440000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6E603B-E205-B817-ACC8-259B4A6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3851099" y="3871074"/>
            <a:ext cx="1441802" cy="1440000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8D5B1D-4CD2-4082-B82E-249AE1943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5773398" y="3871074"/>
            <a:ext cx="1441802" cy="144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>
            <a:spLocks noGrp="1"/>
          </p:cNvSpPr>
          <p:nvPr>
            <p:ph type="title"/>
          </p:nvPr>
        </p:nvSpPr>
        <p:spPr>
          <a:xfrm>
            <a:off x="2423052" y="1489574"/>
            <a:ext cx="4720309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>
                <a:latin typeface="+mj-lt"/>
              </a:rPr>
              <a:t>Vielen Dank für Eure Aufmerksamkeit</a:t>
            </a:r>
            <a:endParaRPr sz="3200" dirty="0">
              <a:latin typeface="+mj-lt"/>
            </a:endParaRPr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2"/>
          </p:nvPr>
        </p:nvSpPr>
        <p:spPr>
          <a:xfrm>
            <a:off x="3050888" y="3066026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accent5"/>
                </a:solidFill>
              </a:rPr>
              <a:t>Do you have any question?</a:t>
            </a:r>
          </a:p>
          <a:p>
            <a:pPr marL="0" indent="0">
              <a:lnSpc>
                <a:spcPct val="100000"/>
              </a:lnSpc>
            </a:pPr>
            <a:endParaRPr lang="en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</a:pPr>
            <a:endParaRPr dirty="0">
              <a:solidFill>
                <a:schemeClr val="accent5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3978216-CE98-40D5-B5DE-AF3A62D1D38E}"/>
              </a:ext>
            </a:extLst>
          </p:cNvPr>
          <p:cNvSpPr/>
          <p:nvPr/>
        </p:nvSpPr>
        <p:spPr>
          <a:xfrm>
            <a:off x="2708476" y="3866669"/>
            <a:ext cx="3692324" cy="10648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56885-0C9F-4C70-B7FC-45F8F4223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5" r="23812"/>
          <a:stretch/>
        </p:blipFill>
        <p:spPr>
          <a:xfrm>
            <a:off x="2910116" y="4146521"/>
            <a:ext cx="1441803" cy="1440000"/>
          </a:xfrm>
          <a:prstGeom prst="flowChartAlternateProcess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DFCFAE9-A362-40B2-A667-E149AF7CF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024" y="4146521"/>
            <a:ext cx="1441802" cy="1440000"/>
          </a:xfrm>
          <a:prstGeom prst="round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36A663C-2C13-444D-9A16-8764549B00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4783207" y="4146521"/>
            <a:ext cx="1441802" cy="1440000"/>
          </a:xfrm>
          <a:prstGeom prst="round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38199F-E222-4B44-BD37-97295818F3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6630450" y="4146521"/>
            <a:ext cx="1441802" cy="1440000"/>
          </a:xfrm>
          <a:prstGeom prst="round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3455357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3244830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707402" y="-350520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Theoretische Grundlagen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980814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</a:rPr>
              <a:t>23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Ziel</a:t>
            </a:r>
            <a:r>
              <a:rPr lang="de-DE" sz="1800" kern="0" dirty="0"/>
              <a:t>:		Datenaufbereitung</a:t>
            </a:r>
          </a:p>
          <a:p>
            <a:pPr defTabSz="914400"/>
            <a:r>
              <a:rPr lang="de-DE" sz="1800" kern="0" dirty="0"/>
              <a:t>		Training eines AI-Modells (Klassifikationsalgorithmus) </a:t>
            </a:r>
          </a:p>
          <a:p>
            <a:pPr defTabSz="914400"/>
            <a:r>
              <a:rPr lang="de-DE" sz="1800" kern="0" dirty="0"/>
              <a:t>		Anwendung eines XAI-Modells (Erklärungen)</a:t>
            </a:r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1196439" y="4128324"/>
            <a:ext cx="1005045" cy="997427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12632" y="4128324"/>
            <a:ext cx="1580826" cy="1158846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895" y="3777890"/>
            <a:ext cx="1041438" cy="16192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360542"/>
            <a:ext cx="4973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73" y="3938325"/>
            <a:ext cx="1390278" cy="1297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065383" y="4420362"/>
            <a:ext cx="1166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412906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32935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A629CA86-ABA0-BB31-5F5B-AB191CB6C7C6}"/>
              </a:ext>
            </a:extLst>
          </p:cNvPr>
          <p:cNvSpPr txBox="1">
            <a:spLocks/>
          </p:cNvSpPr>
          <p:nvPr/>
        </p:nvSpPr>
        <p:spPr>
          <a:xfrm>
            <a:off x="503959" y="860715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Unser Ansatz: 	</a:t>
            </a:r>
            <a:r>
              <a:rPr lang="de-DE" sz="1800" kern="0" dirty="0"/>
              <a:t>1. Datenaufbereitung</a:t>
            </a:r>
          </a:p>
          <a:p>
            <a:pPr defTabSz="914400"/>
            <a:r>
              <a:rPr lang="de-DE" sz="1800" kern="0" dirty="0"/>
              <a:t>		2. Random Forest (AI) </a:t>
            </a:r>
          </a:p>
          <a:p>
            <a:pPr defTabSz="914400"/>
            <a:r>
              <a:rPr lang="de-DE" sz="1800" kern="0" dirty="0"/>
              <a:t>		3. kontrafaktische Erklärungen (XAI) 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		</a:t>
            </a:r>
            <a:r>
              <a:rPr lang="de-DE" sz="1800" b="1" kern="0" dirty="0">
                <a:solidFill>
                  <a:schemeClr val="tx1"/>
                </a:solidFill>
              </a:rPr>
              <a:t>Fokus liegt auf dem Kunden!!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A6E257C-17BF-24F6-248B-53FD23333815}"/>
              </a:ext>
            </a:extLst>
          </p:cNvPr>
          <p:cNvGrpSpPr/>
          <p:nvPr/>
        </p:nvGrpSpPr>
        <p:grpSpPr>
          <a:xfrm>
            <a:off x="632442" y="2877822"/>
            <a:ext cx="3819638" cy="3077123"/>
            <a:chOff x="632442" y="3316505"/>
            <a:chExt cx="3819638" cy="2929388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CBA7F311-570C-A20A-2A46-7E94A3A3423E}"/>
                </a:ext>
              </a:extLst>
            </p:cNvPr>
            <p:cNvSpPr/>
            <p:nvPr/>
          </p:nvSpPr>
          <p:spPr>
            <a:xfrm>
              <a:off x="632442" y="3316505"/>
              <a:ext cx="3819638" cy="29293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6" name="Grafik 15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BE2D5BE-E151-AE3E-276A-DE1BDBCA1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5481" y="5188668"/>
              <a:ext cx="815225" cy="793184"/>
            </a:xfrm>
            <a:prstGeom prst="rect">
              <a:avLst/>
            </a:prstGeom>
          </p:spPr>
        </p:pic>
        <p:pic>
          <p:nvPicPr>
            <p:cNvPr id="17" name="Grafik 16" descr="Ein Bild, das Cartoon, Entwurf, Schwarzweiß enthält.&#10;&#10;Automatisch generierte Beschreibung">
              <a:extLst>
                <a:ext uri="{FF2B5EF4-FFF2-40B4-BE49-F238E27FC236}">
                  <a16:creationId xmlns:a16="http://schemas.microsoft.com/office/drawing/2014/main" id="{23001AAE-D007-1D7A-32A9-52A7E0D8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169" y="4453957"/>
              <a:ext cx="1041438" cy="1597240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1BB30E5-CD2C-1013-1438-028AE597EB03}"/>
                </a:ext>
              </a:extLst>
            </p:cNvPr>
            <p:cNvSpPr txBox="1"/>
            <p:nvPr/>
          </p:nvSpPr>
          <p:spPr>
            <a:xfrm>
              <a:off x="1123274" y="5028683"/>
              <a:ext cx="497393" cy="276999"/>
            </a:xfrm>
            <a:prstGeom prst="rect">
              <a:avLst/>
            </a:prstGeom>
            <a:solidFill>
              <a:srgbClr val="D7D7D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b="1" dirty="0">
                  <a:solidFill>
                    <a:schemeClr val="bg2">
                      <a:lumMod val="10000"/>
                    </a:schemeClr>
                  </a:solidFill>
                </a:rPr>
                <a:t>Random</a:t>
              </a:r>
            </a:p>
            <a:p>
              <a:pPr algn="ctr"/>
              <a:r>
                <a:rPr lang="de-DE" sz="600" b="1" dirty="0">
                  <a:solidFill>
                    <a:schemeClr val="bg2">
                      <a:lumMod val="10000"/>
                    </a:schemeClr>
                  </a:solidFill>
                </a:rPr>
                <a:t> Forest</a:t>
              </a:r>
            </a:p>
          </p:txBody>
        </p:sp>
        <p:pic>
          <p:nvPicPr>
            <p:cNvPr id="19" name="Grafik 18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2F20C485-842C-F66C-16E7-0C23B190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376" y="3602887"/>
              <a:ext cx="1485097" cy="957284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4D80D3F-DE09-5AAE-3CE0-EC95045B8429}"/>
                </a:ext>
              </a:extLst>
            </p:cNvPr>
            <p:cNvSpPr txBox="1"/>
            <p:nvPr/>
          </p:nvSpPr>
          <p:spPr>
            <a:xfrm>
              <a:off x="1143154" y="4374183"/>
              <a:ext cx="2405118" cy="242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0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01EE72E-C21D-7E20-24CD-93A135117CD6}"/>
                </a:ext>
              </a:extLst>
            </p:cNvPr>
            <p:cNvSpPr txBox="1"/>
            <p:nvPr/>
          </p:nvSpPr>
          <p:spPr>
            <a:xfrm flipH="1">
              <a:off x="792533" y="3533894"/>
              <a:ext cx="542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/>
                  </a:solidFill>
                </a:rPr>
                <a:t>AI</a:t>
              </a:r>
            </a:p>
          </p:txBody>
        </p:sp>
        <p:pic>
          <p:nvPicPr>
            <p:cNvPr id="22" name="Grafik 21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9FA5F99D-E5B5-F242-DC3F-1AE4C46B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109787" y="4560171"/>
              <a:ext cx="1562364" cy="733882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9E70819-5991-4E35-8720-6052223875EA}"/>
                </a:ext>
              </a:extLst>
            </p:cNvPr>
            <p:cNvSpPr txBox="1"/>
            <p:nvPr/>
          </p:nvSpPr>
          <p:spPr>
            <a:xfrm>
              <a:off x="2288164" y="4699758"/>
              <a:ext cx="1485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C00000"/>
                  </a:solidFill>
                </a:rPr>
                <a:t>WARUM?!1ELF?!!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FF15A191-0C33-14A6-B2E6-E24C7A9333F8}"/>
                </a:ext>
              </a:extLst>
            </p:cNvPr>
            <p:cNvSpPr txBox="1"/>
            <p:nvPr/>
          </p:nvSpPr>
          <p:spPr>
            <a:xfrm>
              <a:off x="1517035" y="3704697"/>
              <a:ext cx="1485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Prognose: </a:t>
              </a:r>
            </a:p>
            <a:p>
              <a:pPr algn="ctr"/>
              <a:r>
                <a:rPr lang="de-DE" sz="1200" b="1" dirty="0">
                  <a:solidFill>
                    <a:srgbClr val="C00000"/>
                  </a:solidFill>
                </a:rPr>
                <a:t>Poor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513676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287671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492418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409432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88FE0C0-599D-E3BC-C39E-4842B5EA9D89}"/>
              </a:ext>
            </a:extLst>
          </p:cNvPr>
          <p:cNvSpPr txBox="1"/>
          <p:nvPr/>
        </p:nvSpPr>
        <p:spPr>
          <a:xfrm>
            <a:off x="5267225" y="458230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9" y="3015844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2F6D365-E1E0-B605-05C4-4E32CCB58370}"/>
              </a:ext>
            </a:extLst>
          </p:cNvPr>
          <p:cNvSpPr txBox="1"/>
          <p:nvPr/>
        </p:nvSpPr>
        <p:spPr>
          <a:xfrm flipH="1">
            <a:off x="4943403" y="325745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74230" y="3156512"/>
            <a:ext cx="1699581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Gehalt 2300€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Schulden 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dann Prognose: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521367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67177" y="4288185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596731" y="4355219"/>
            <a:ext cx="1141588" cy="7078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accent2"/>
                </a:solidFill>
              </a:rPr>
              <a:t>Danke, dann werde ich daran arbeiten! </a:t>
            </a:r>
          </a:p>
          <a:p>
            <a:r>
              <a:rPr lang="de-DE" sz="1000" b="1" dirty="0">
                <a:solidFill>
                  <a:schemeClr val="accent2"/>
                </a:solidFill>
              </a:rPr>
              <a:t>XAI </a:t>
            </a:r>
            <a:r>
              <a:rPr lang="de-DE" sz="1000" b="1" dirty="0" err="1">
                <a:solidFill>
                  <a:schemeClr val="accent2"/>
                </a:solidFill>
              </a:rPr>
              <a:t>Beschte</a:t>
            </a:r>
            <a:r>
              <a:rPr lang="de-DE" sz="1000" b="1" dirty="0">
                <a:solidFill>
                  <a:schemeClr val="accent2"/>
                </a:solidFill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50" y="522594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9950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3267854" y="1882359"/>
            <a:ext cx="259448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Söhne"/>
              </a:rPr>
              <a:t>Plausibilitätsprüfung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3004503" y="2612501"/>
            <a:ext cx="314247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Söhne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3063423" y="3358106"/>
            <a:ext cx="300335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Söhne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3286292" y="4052722"/>
            <a:ext cx="256392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Söhne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2810888" y="4756457"/>
            <a:ext cx="35084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0" i="0" dirty="0">
                <a:solidFill>
                  <a:srgbClr val="374151"/>
                </a:solidFill>
                <a:effectLst/>
                <a:latin typeface="Söhne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F9AA858-091F-F9CC-4EF1-4A355EEF6AB9}"/>
              </a:ext>
            </a:extLst>
          </p:cNvPr>
          <p:cNvSpPr txBox="1"/>
          <p:nvPr/>
        </p:nvSpPr>
        <p:spPr>
          <a:xfrm>
            <a:off x="2152601" y="5478314"/>
            <a:ext cx="48462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374151"/>
                </a:solidFill>
                <a:latin typeface="Söhne"/>
              </a:rPr>
              <a:t>Skalierung der stetigen Attribute und Kodierung der Diskreten Attribute</a:t>
            </a:r>
            <a:endParaRPr lang="de-DE" sz="1200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6F2ED6A-BA80-4DEF-531C-5AC84AAD2B0E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4565099" y="2159358"/>
            <a:ext cx="6901" cy="236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D456158-2FCF-E9E6-EF22-2610CAC0B31A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4572001" y="2889500"/>
            <a:ext cx="3742" cy="24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79EB360-F690-A94C-73E0-8803C030D00E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>
            <a:off x="4565099" y="3635105"/>
            <a:ext cx="3158" cy="209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8FF5D61-68F0-ABEF-81A2-7407C26CD513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flipH="1">
            <a:off x="4566105" y="4329721"/>
            <a:ext cx="2152" cy="229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2F3F02C-EE8B-02EB-4D8E-C3AC13E0B831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flipH="1">
            <a:off x="4565099" y="5033456"/>
            <a:ext cx="1" cy="227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B7153C2-752E-FFB7-28A7-1DF78090F73E}"/>
              </a:ext>
            </a:extLst>
          </p:cNvPr>
          <p:cNvSpPr txBox="1"/>
          <p:nvPr/>
        </p:nvSpPr>
        <p:spPr>
          <a:xfrm>
            <a:off x="4119101" y="1678131"/>
            <a:ext cx="8658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Schritt 1: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39FD600-47A9-B32A-257D-FE981B8B4236}"/>
              </a:ext>
            </a:extLst>
          </p:cNvPr>
          <p:cNvSpPr txBox="1"/>
          <p:nvPr/>
        </p:nvSpPr>
        <p:spPr>
          <a:xfrm>
            <a:off x="4139087" y="2395779"/>
            <a:ext cx="8658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Schritt 2: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28E7142-4033-7EB6-A2D7-AFB4834300D3}"/>
              </a:ext>
            </a:extLst>
          </p:cNvPr>
          <p:cNvSpPr txBox="1"/>
          <p:nvPr/>
        </p:nvSpPr>
        <p:spPr>
          <a:xfrm>
            <a:off x="4139088" y="3135456"/>
            <a:ext cx="8658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Schritt 3: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5D680A5-B9FD-362E-6DA2-70A59866640F}"/>
              </a:ext>
            </a:extLst>
          </p:cNvPr>
          <p:cNvSpPr txBox="1"/>
          <p:nvPr/>
        </p:nvSpPr>
        <p:spPr>
          <a:xfrm>
            <a:off x="4135344" y="3844802"/>
            <a:ext cx="8658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Schritt 4: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E1CF42A-19E5-641A-9146-C5CB9AC3E7B6}"/>
              </a:ext>
            </a:extLst>
          </p:cNvPr>
          <p:cNvSpPr txBox="1"/>
          <p:nvPr/>
        </p:nvSpPr>
        <p:spPr>
          <a:xfrm>
            <a:off x="4133192" y="4559364"/>
            <a:ext cx="8658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Schritt 5: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B837699-B04F-7F25-0062-1E2E08906F24}"/>
              </a:ext>
            </a:extLst>
          </p:cNvPr>
          <p:cNvSpPr txBox="1"/>
          <p:nvPr/>
        </p:nvSpPr>
        <p:spPr>
          <a:xfrm>
            <a:off x="4132186" y="5260982"/>
            <a:ext cx="8658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rial" panose="020B0604020202020204" pitchFamily="34" charset="0"/>
                <a:cs typeface="Arial" panose="020B0604020202020204" pitchFamily="34" charset="0"/>
              </a:rPr>
              <a:t>Schritt 6: </a:t>
            </a:r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638</Words>
  <Application>Microsoft Office PowerPoint</Application>
  <PresentationFormat>Bildschirmpräsentation (4:3)</PresentationFormat>
  <Paragraphs>150</Paragraphs>
  <Slides>25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</vt:lpstr>
      <vt:lpstr>Calibri</vt:lpstr>
      <vt:lpstr>Didact Gothic</vt:lpstr>
      <vt:lpstr>Julius Sans One</vt:lpstr>
      <vt:lpstr>Questrial</vt:lpstr>
      <vt:lpstr>Söhne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Datenaufbereitung</vt:lpstr>
      <vt:lpstr>Auswahl AI - System </vt:lpstr>
      <vt:lpstr>Auswahl XAI - System </vt:lpstr>
      <vt:lpstr>PowerPoint-Präsentation</vt:lpstr>
      <vt:lpstr>PowerPoint-Präsentation</vt:lpstr>
      <vt:lpstr>PowerPoint-Präsentation</vt:lpstr>
      <vt:lpstr>PowerPoint-Präsentation</vt:lpstr>
      <vt:lpstr>Vielen Dank für Eure Aufmerksamkeit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152</cp:revision>
  <dcterms:created xsi:type="dcterms:W3CDTF">2021-01-19T07:31:11Z</dcterms:created>
  <dcterms:modified xsi:type="dcterms:W3CDTF">2023-06-18T10:25:51Z</dcterms:modified>
</cp:coreProperties>
</file>